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7" r:id="rId5"/>
    <p:sldId id="259" r:id="rId6"/>
    <p:sldId id="268" r:id="rId7"/>
    <p:sldId id="257" r:id="rId8"/>
    <p:sldId id="262" r:id="rId9"/>
    <p:sldId id="258" r:id="rId10"/>
    <p:sldId id="263" r:id="rId11"/>
    <p:sldId id="266" r:id="rId12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99CC"/>
    <a:srgbClr val="FF0066"/>
    <a:srgbClr val="CCFF99"/>
    <a:srgbClr val="FFCC99"/>
    <a:srgbClr val="CC99FF"/>
    <a:srgbClr val="FFCCFF"/>
    <a:srgbClr val="CCFF66"/>
    <a:srgbClr val="86F53B"/>
    <a:srgbClr val="3AF6E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614A-E2A7-4957-A846-1381A43B5F40}" type="datetimeFigureOut">
              <a:rPr lang="mk-MK" smtClean="0"/>
              <a:pPr/>
              <a:t>16.2.2019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23D0-D1D9-40C9-8419-2CA330A96186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32887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614A-E2A7-4957-A846-1381A43B5F40}" type="datetimeFigureOut">
              <a:rPr lang="mk-MK" smtClean="0"/>
              <a:pPr/>
              <a:t>16.2.2019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23D0-D1D9-40C9-8419-2CA330A96186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86564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614A-E2A7-4957-A846-1381A43B5F40}" type="datetimeFigureOut">
              <a:rPr lang="mk-MK" smtClean="0"/>
              <a:pPr/>
              <a:t>16.2.2019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23D0-D1D9-40C9-8419-2CA330A96186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66082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614A-E2A7-4957-A846-1381A43B5F40}" type="datetimeFigureOut">
              <a:rPr lang="mk-MK" smtClean="0"/>
              <a:pPr/>
              <a:t>16.2.2019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23D0-D1D9-40C9-8419-2CA330A96186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694581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614A-E2A7-4957-A846-1381A43B5F40}" type="datetimeFigureOut">
              <a:rPr lang="mk-MK" smtClean="0"/>
              <a:pPr/>
              <a:t>16.2.2019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23D0-D1D9-40C9-8419-2CA330A96186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16037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614A-E2A7-4957-A846-1381A43B5F40}" type="datetimeFigureOut">
              <a:rPr lang="mk-MK" smtClean="0"/>
              <a:pPr/>
              <a:t>16.2.2019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23D0-D1D9-40C9-8419-2CA330A96186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570358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614A-E2A7-4957-A846-1381A43B5F40}" type="datetimeFigureOut">
              <a:rPr lang="mk-MK" smtClean="0"/>
              <a:pPr/>
              <a:t>16.2.2019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23D0-D1D9-40C9-8419-2CA330A96186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45075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614A-E2A7-4957-A846-1381A43B5F40}" type="datetimeFigureOut">
              <a:rPr lang="mk-MK" smtClean="0"/>
              <a:pPr/>
              <a:t>16.2.2019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23D0-D1D9-40C9-8419-2CA330A96186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414348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614A-E2A7-4957-A846-1381A43B5F40}" type="datetimeFigureOut">
              <a:rPr lang="mk-MK" smtClean="0"/>
              <a:pPr/>
              <a:t>16.2.2019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23D0-D1D9-40C9-8419-2CA330A96186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2079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614A-E2A7-4957-A846-1381A43B5F40}" type="datetimeFigureOut">
              <a:rPr lang="mk-MK" smtClean="0"/>
              <a:pPr/>
              <a:t>16.2.2019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23D0-D1D9-40C9-8419-2CA330A96186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08862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614A-E2A7-4957-A846-1381A43B5F40}" type="datetimeFigureOut">
              <a:rPr lang="mk-MK" smtClean="0"/>
              <a:pPr/>
              <a:t>16.2.2019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23D0-D1D9-40C9-8419-2CA330A96186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59184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B614A-E2A7-4957-A846-1381A43B5F40}" type="datetimeFigureOut">
              <a:rPr lang="mk-MK" smtClean="0"/>
              <a:pPr/>
              <a:t>16.2.2019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E23D0-D1D9-40C9-8419-2CA330A96186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02415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387761" y="2741927"/>
            <a:ext cx="54155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3AF6E0"/>
                </a:solidFill>
                <a:latin typeface="Arial Black" panose="020B0A04020102020204" pitchFamily="34" charset="0"/>
              </a:rPr>
              <a:t>Format 3D</a:t>
            </a:r>
          </a:p>
          <a:p>
            <a:pPr algn="ctr"/>
            <a:r>
              <a:rPr lang="mk-MK" sz="7200" dirty="0" smtClean="0">
                <a:solidFill>
                  <a:srgbClr val="3AF6E0"/>
                </a:solidFill>
                <a:latin typeface="Arial Black" panose="020B0A04020102020204" pitchFamily="34" charset="0"/>
              </a:rPr>
              <a:t> </a:t>
            </a:r>
            <a:endParaRPr lang="mk-MK" sz="7200" dirty="0">
              <a:solidFill>
                <a:srgbClr val="3AF6E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568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0292" y="1538217"/>
            <a:ext cx="6806440" cy="458631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8710" y="-32649"/>
            <a:ext cx="4027715" cy="22990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  <a:endParaRPr lang="mk-MK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27715" y="0"/>
            <a:ext cx="4036422" cy="229797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55427" y="-32649"/>
            <a:ext cx="4127863" cy="22979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067" y="2262055"/>
            <a:ext cx="4027715" cy="22990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260" y="4540444"/>
            <a:ext cx="4027715" cy="22990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4023362" y="2264235"/>
            <a:ext cx="4036422" cy="229797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23358" y="4551325"/>
            <a:ext cx="4053841" cy="229797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64137" y="2272936"/>
            <a:ext cx="4127863" cy="22979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55427" y="4561117"/>
            <a:ext cx="4127863" cy="22979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63194" y="1043115"/>
            <a:ext cx="24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002060"/>
                </a:solidFill>
              </a:rPr>
              <a:t> </a:t>
            </a:r>
            <a:endParaRPr lang="mk-MK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388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1420" y="1148988"/>
            <a:ext cx="6718370" cy="373242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FFFF66">
                  <a:tint val="66000"/>
                  <a:satMod val="160000"/>
                </a:srgbClr>
              </a:gs>
              <a:gs pos="50000">
                <a:srgbClr val="FFFF66">
                  <a:tint val="44500"/>
                  <a:satMod val="160000"/>
                </a:srgbClr>
              </a:gs>
              <a:gs pos="100000">
                <a:srgbClr val="FFFF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14645" y="6292"/>
            <a:ext cx="4036422" cy="2297973"/>
          </a:xfrm>
          <a:prstGeom prst="rect">
            <a:avLst/>
          </a:prstGeom>
          <a:gradFill flip="none" rotWithShape="1">
            <a:gsLst>
              <a:gs pos="0">
                <a:srgbClr val="FFFF66">
                  <a:tint val="66000"/>
                  <a:satMod val="160000"/>
                </a:srgbClr>
              </a:gs>
              <a:gs pos="50000">
                <a:srgbClr val="FFFF66">
                  <a:tint val="44500"/>
                  <a:satMod val="160000"/>
                </a:srgbClr>
              </a:gs>
              <a:gs pos="100000">
                <a:srgbClr val="FFFF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4137" y="1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FFFF66">
                  <a:tint val="66000"/>
                  <a:satMod val="160000"/>
                </a:srgbClr>
              </a:gs>
              <a:gs pos="50000">
                <a:srgbClr val="FFFF66">
                  <a:tint val="44500"/>
                  <a:satMod val="160000"/>
                </a:srgbClr>
              </a:gs>
              <a:gs pos="100000">
                <a:srgbClr val="FFFF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4357" y="2294705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FFFF66">
                  <a:tint val="66000"/>
                  <a:satMod val="160000"/>
                </a:srgbClr>
              </a:gs>
              <a:gs pos="50000">
                <a:srgbClr val="FFFF66">
                  <a:tint val="44500"/>
                  <a:satMod val="160000"/>
                </a:srgbClr>
              </a:gs>
              <a:gs pos="100000">
                <a:srgbClr val="FFFF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-8706" y="4595947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FFFF66">
                  <a:tint val="66000"/>
                  <a:satMod val="160000"/>
                </a:srgbClr>
              </a:gs>
              <a:gs pos="50000">
                <a:srgbClr val="FFFF66">
                  <a:tint val="44500"/>
                  <a:satMod val="160000"/>
                </a:srgbClr>
              </a:gs>
              <a:gs pos="100000">
                <a:srgbClr val="FFFF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4032072" y="2296885"/>
            <a:ext cx="4036422" cy="2297973"/>
          </a:xfrm>
          <a:prstGeom prst="rect">
            <a:avLst/>
          </a:prstGeom>
          <a:gradFill flip="none" rotWithShape="1">
            <a:gsLst>
              <a:gs pos="0">
                <a:srgbClr val="FFFF66">
                  <a:tint val="66000"/>
                  <a:satMod val="160000"/>
                </a:srgbClr>
              </a:gs>
              <a:gs pos="50000">
                <a:srgbClr val="FFFF66">
                  <a:tint val="44500"/>
                  <a:satMod val="160000"/>
                </a:srgbClr>
              </a:gs>
              <a:gs pos="100000">
                <a:srgbClr val="FFFF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14645" y="4611715"/>
            <a:ext cx="4053841" cy="2297973"/>
          </a:xfrm>
          <a:prstGeom prst="rect">
            <a:avLst/>
          </a:prstGeom>
          <a:gradFill flip="none" rotWithShape="1">
            <a:gsLst>
              <a:gs pos="0">
                <a:srgbClr val="FFFF66">
                  <a:tint val="66000"/>
                  <a:satMod val="160000"/>
                </a:srgbClr>
              </a:gs>
              <a:gs pos="50000">
                <a:srgbClr val="FFFF66">
                  <a:tint val="44500"/>
                  <a:satMod val="160000"/>
                </a:srgbClr>
              </a:gs>
              <a:gs pos="100000">
                <a:srgbClr val="FFFF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2847" y="2296884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FFFF66">
                  <a:tint val="66000"/>
                  <a:satMod val="160000"/>
                </a:srgbClr>
              </a:gs>
              <a:gs pos="50000">
                <a:srgbClr val="FFFF66">
                  <a:tint val="44500"/>
                  <a:satMod val="160000"/>
                </a:srgbClr>
              </a:gs>
              <a:gs pos="100000">
                <a:srgbClr val="FFFF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64137" y="4593767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FFFF66">
                  <a:tint val="66000"/>
                  <a:satMod val="160000"/>
                </a:srgbClr>
              </a:gs>
              <a:gs pos="50000">
                <a:srgbClr val="FFFF66">
                  <a:tint val="44500"/>
                  <a:satMod val="160000"/>
                </a:srgbClr>
              </a:gs>
              <a:gs pos="100000">
                <a:srgbClr val="FFFF66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71904" y="1075765"/>
            <a:ext cx="24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C00000"/>
                </a:solidFill>
              </a:rPr>
              <a:t> </a:t>
            </a:r>
            <a:endParaRPr lang="mk-MK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715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72744" y="1227781"/>
            <a:ext cx="5779816" cy="458855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414" y="5426"/>
            <a:ext cx="4027715" cy="22990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  <a:endParaRPr lang="mk-M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75460" y="4550590"/>
            <a:ext cx="4053841" cy="229797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55427" y="4561117"/>
            <a:ext cx="4127863" cy="22979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63194" y="1043115"/>
            <a:ext cx="24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 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13919" y="-5101"/>
            <a:ext cx="4036422" cy="229797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72843" y="-42441"/>
            <a:ext cx="4127863" cy="22979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329" y="2282727"/>
            <a:ext cx="4027715" cy="22990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-13067" y="4560028"/>
            <a:ext cx="4027715" cy="229906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055426" y="2252616"/>
            <a:ext cx="4127863" cy="229797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029891" y="2282727"/>
            <a:ext cx="4036422" cy="229797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947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244789">
            <a:off x="2931798" y="783379"/>
            <a:ext cx="5062777" cy="600909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3067" y="2262055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-17416" y="4563297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4023362" y="2264235"/>
            <a:ext cx="4036422" cy="2297973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19005" y="4574180"/>
            <a:ext cx="4053841" cy="2297973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64137" y="2264234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55427" y="4561117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63194" y="1043115"/>
            <a:ext cx="24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7030A0"/>
                </a:solidFill>
              </a:rPr>
              <a:t> </a:t>
            </a:r>
            <a:endParaRPr lang="mk-MK" dirty="0">
              <a:solidFill>
                <a:srgbClr val="7030A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68" y="0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  <a:endParaRPr lang="mk-MK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27715" y="-24490"/>
            <a:ext cx="4036422" cy="2297973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55427" y="1088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457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9210" y="946793"/>
            <a:ext cx="6625387" cy="49948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14645" y="2179"/>
            <a:ext cx="4036422" cy="2297973"/>
          </a:xfrm>
          <a:prstGeom prst="rect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4137" y="1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4357" y="2294705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-8706" y="4595947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4032072" y="2296885"/>
            <a:ext cx="4036422" cy="2297973"/>
          </a:xfrm>
          <a:prstGeom prst="rect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14645" y="4597036"/>
            <a:ext cx="4053841" cy="2297973"/>
          </a:xfrm>
          <a:prstGeom prst="rect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2847" y="2296884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64137" y="4593767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FFFF66">
                  <a:shade val="30000"/>
                  <a:satMod val="115000"/>
                </a:srgbClr>
              </a:gs>
              <a:gs pos="50000">
                <a:srgbClr val="FFFF66">
                  <a:shade val="67500"/>
                  <a:satMod val="115000"/>
                </a:srgbClr>
              </a:gs>
              <a:gs pos="100000">
                <a:srgbClr val="FFFF66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71904" y="1075765"/>
            <a:ext cx="24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C00000"/>
                </a:solidFill>
              </a:rPr>
              <a:t> </a:t>
            </a:r>
            <a:endParaRPr lang="mk-MK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47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40743">
            <a:off x="2931621" y="979088"/>
            <a:ext cx="5574024" cy="538976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  <a:endParaRPr lang="mk-MK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36416" y="0"/>
            <a:ext cx="4036422" cy="2297973"/>
          </a:xfrm>
          <a:prstGeom prst="rect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64137" y="1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8705" y="2295523"/>
            <a:ext cx="4042952" cy="2299062"/>
          </a:xfrm>
          <a:prstGeom prst="rect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-8706" y="4595947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4032070" y="2296338"/>
            <a:ext cx="4036422" cy="2297973"/>
          </a:xfrm>
          <a:prstGeom prst="rect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27707" y="4592677"/>
            <a:ext cx="4053841" cy="2297973"/>
          </a:xfrm>
          <a:prstGeom prst="rect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2847" y="2296884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64137" y="4593767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71904" y="1075765"/>
            <a:ext cx="24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mk-MK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06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505" y="859104"/>
            <a:ext cx="9079605" cy="550149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963194" y="1043115"/>
            <a:ext cx="24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C00000"/>
                </a:solidFill>
              </a:rPr>
              <a:t> </a:t>
            </a:r>
            <a:endParaRPr lang="mk-MK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8710" y="-32649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CC99FF">
                  <a:shade val="30000"/>
                  <a:satMod val="11500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14648" y="-39180"/>
            <a:ext cx="4036422" cy="2297973"/>
          </a:xfrm>
          <a:prstGeom prst="rect">
            <a:avLst/>
          </a:prstGeom>
          <a:gradFill flip="none" rotWithShape="1">
            <a:gsLst>
              <a:gs pos="0">
                <a:srgbClr val="CC99FF">
                  <a:shade val="30000"/>
                  <a:satMod val="11500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055427" y="-32649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CC99FF">
                  <a:shade val="30000"/>
                  <a:satMod val="11500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-13067" y="2262055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CC99FF">
                  <a:shade val="30000"/>
                  <a:satMod val="11500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60" y="4540444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CC99FF">
                  <a:shade val="30000"/>
                  <a:satMod val="11500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23362" y="2264235"/>
            <a:ext cx="4036422" cy="2297973"/>
          </a:xfrm>
          <a:prstGeom prst="rect">
            <a:avLst/>
          </a:prstGeom>
          <a:gradFill flip="none" rotWithShape="1">
            <a:gsLst>
              <a:gs pos="0">
                <a:srgbClr val="CC99FF">
                  <a:shade val="30000"/>
                  <a:satMod val="11500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023358" y="4546968"/>
            <a:ext cx="4053841" cy="2297973"/>
          </a:xfrm>
          <a:prstGeom prst="rect">
            <a:avLst/>
          </a:prstGeom>
          <a:gradFill flip="none" rotWithShape="1">
            <a:gsLst>
              <a:gs pos="0">
                <a:srgbClr val="CC99FF">
                  <a:shade val="30000"/>
                  <a:satMod val="11500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064137" y="2272936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CC99FF">
                  <a:shade val="30000"/>
                  <a:satMod val="11500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055427" y="4561117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CC99FF">
                  <a:shade val="30000"/>
                  <a:satMod val="115000"/>
                </a:srgbClr>
              </a:gs>
              <a:gs pos="50000">
                <a:srgbClr val="CC99FF">
                  <a:shade val="67500"/>
                  <a:satMod val="115000"/>
                </a:srgbClr>
              </a:gs>
              <a:gs pos="100000">
                <a:srgbClr val="CC99FF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115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8017" y="98022"/>
            <a:ext cx="5969047" cy="679371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"/>
            <a:ext cx="4027715" cy="2299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  <a:endParaRPr lang="mk-MK" sz="4400" b="1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19001" y="2180"/>
            <a:ext cx="4036422" cy="22979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64137" y="1"/>
            <a:ext cx="4127863" cy="22979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4357" y="2294705"/>
            <a:ext cx="4027715" cy="2299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-8706" y="4595947"/>
            <a:ext cx="4027715" cy="22990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32072" y="2296885"/>
            <a:ext cx="4036422" cy="22979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32068" y="4593767"/>
            <a:ext cx="4053841" cy="22979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72847" y="2296884"/>
            <a:ext cx="4127863" cy="22979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64137" y="4593767"/>
            <a:ext cx="4127863" cy="22979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C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CC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71904" y="1075765"/>
            <a:ext cx="24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/>
              <a:t> 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xmlns="" val="47468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4" grpId="1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3057259" y="-82837"/>
            <a:ext cx="5737986" cy="70279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23360" y="-21767"/>
            <a:ext cx="4036422" cy="2297973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8710" y="-32649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  <a:endParaRPr lang="mk-MK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55427" y="-32649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3067" y="2262055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-17416" y="4563297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4023362" y="2264235"/>
            <a:ext cx="4036422" cy="2297973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14652" y="4570910"/>
            <a:ext cx="4053841" cy="2297973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64137" y="2272936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55427" y="4561117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CCFF99">
                  <a:shade val="30000"/>
                  <a:satMod val="115000"/>
                </a:srgbClr>
              </a:gs>
              <a:gs pos="50000">
                <a:srgbClr val="CCFF99">
                  <a:shade val="67500"/>
                  <a:satMod val="115000"/>
                </a:srgbClr>
              </a:gs>
              <a:gs pos="100000">
                <a:srgbClr val="CCFF99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63194" y="1043115"/>
            <a:ext cx="24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mk-MK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981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25113">
            <a:off x="2272851" y="872439"/>
            <a:ext cx="7195506" cy="5365795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0" y="1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FF99CC">
                  <a:shade val="30000"/>
                  <a:satMod val="115000"/>
                </a:srgbClr>
              </a:gs>
              <a:gs pos="50000">
                <a:srgbClr val="FF99CC">
                  <a:shade val="67500"/>
                  <a:satMod val="115000"/>
                </a:srgbClr>
              </a:gs>
              <a:gs pos="100000">
                <a:srgbClr val="FF99C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045142" y="9747"/>
            <a:ext cx="4036422" cy="2297973"/>
          </a:xfrm>
          <a:prstGeom prst="rect">
            <a:avLst/>
          </a:prstGeom>
          <a:gradFill flip="none" rotWithShape="1">
            <a:gsLst>
              <a:gs pos="0">
                <a:srgbClr val="FF99CC">
                  <a:shade val="30000"/>
                  <a:satMod val="115000"/>
                </a:srgbClr>
              </a:gs>
              <a:gs pos="50000">
                <a:srgbClr val="FF99CC">
                  <a:shade val="67500"/>
                  <a:satMod val="115000"/>
                </a:srgbClr>
              </a:gs>
              <a:gs pos="100000">
                <a:srgbClr val="FF99C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064137" y="1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FF99CC">
                  <a:shade val="30000"/>
                  <a:satMod val="115000"/>
                </a:srgbClr>
              </a:gs>
              <a:gs pos="50000">
                <a:srgbClr val="FF99CC">
                  <a:shade val="67500"/>
                  <a:satMod val="115000"/>
                </a:srgbClr>
              </a:gs>
              <a:gs pos="100000">
                <a:srgbClr val="FF99C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-4357" y="2294705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FF99CC">
                  <a:shade val="30000"/>
                  <a:satMod val="115000"/>
                </a:srgbClr>
              </a:gs>
              <a:gs pos="50000">
                <a:srgbClr val="FF99CC">
                  <a:shade val="67500"/>
                  <a:satMod val="115000"/>
                </a:srgbClr>
              </a:gs>
              <a:gs pos="100000">
                <a:srgbClr val="FF99C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-8706" y="4595947"/>
            <a:ext cx="4027715" cy="2299062"/>
          </a:xfrm>
          <a:prstGeom prst="rect">
            <a:avLst/>
          </a:prstGeom>
          <a:gradFill flip="none" rotWithShape="1">
            <a:gsLst>
              <a:gs pos="0">
                <a:srgbClr val="FF99CC">
                  <a:shade val="30000"/>
                  <a:satMod val="115000"/>
                </a:srgbClr>
              </a:gs>
              <a:gs pos="50000">
                <a:srgbClr val="FF99CC">
                  <a:shade val="67500"/>
                  <a:satMod val="115000"/>
                </a:srgbClr>
              </a:gs>
              <a:gs pos="100000">
                <a:srgbClr val="FF99C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019005" y="2317466"/>
            <a:ext cx="4036422" cy="2297973"/>
          </a:xfrm>
          <a:prstGeom prst="rect">
            <a:avLst/>
          </a:prstGeom>
          <a:gradFill flip="none" rotWithShape="1">
            <a:gsLst>
              <a:gs pos="0">
                <a:srgbClr val="FF99CC">
                  <a:shade val="30000"/>
                  <a:satMod val="115000"/>
                </a:srgbClr>
              </a:gs>
              <a:gs pos="50000">
                <a:srgbClr val="FF99CC">
                  <a:shade val="67500"/>
                  <a:satMod val="115000"/>
                </a:srgbClr>
              </a:gs>
              <a:gs pos="100000">
                <a:srgbClr val="FF99C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014645" y="4590498"/>
            <a:ext cx="4053841" cy="2297973"/>
          </a:xfrm>
          <a:prstGeom prst="rect">
            <a:avLst/>
          </a:prstGeom>
          <a:gradFill flip="none" rotWithShape="1">
            <a:gsLst>
              <a:gs pos="0">
                <a:srgbClr val="FF99CC">
                  <a:shade val="30000"/>
                  <a:satMod val="115000"/>
                </a:srgbClr>
              </a:gs>
              <a:gs pos="50000">
                <a:srgbClr val="FF99CC">
                  <a:shade val="67500"/>
                  <a:satMod val="115000"/>
                </a:srgbClr>
              </a:gs>
              <a:gs pos="100000">
                <a:srgbClr val="FF99C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2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072847" y="2296884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FF99CC">
                  <a:shade val="30000"/>
                  <a:satMod val="115000"/>
                </a:srgbClr>
              </a:gs>
              <a:gs pos="50000">
                <a:srgbClr val="FF99CC">
                  <a:shade val="67500"/>
                  <a:satMod val="115000"/>
                </a:srgbClr>
              </a:gs>
              <a:gs pos="100000">
                <a:srgbClr val="FF99C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064137" y="4593767"/>
            <a:ext cx="4127863" cy="2297974"/>
          </a:xfrm>
          <a:prstGeom prst="rect">
            <a:avLst/>
          </a:prstGeom>
          <a:gradFill flip="none" rotWithShape="1">
            <a:gsLst>
              <a:gs pos="0">
                <a:srgbClr val="FF99CC">
                  <a:shade val="30000"/>
                  <a:satMod val="115000"/>
                </a:srgbClr>
              </a:gs>
              <a:gs pos="50000">
                <a:srgbClr val="FF99CC">
                  <a:shade val="67500"/>
                  <a:satMod val="115000"/>
                </a:srgbClr>
              </a:gs>
              <a:gs pos="100000">
                <a:srgbClr val="FF99C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mk-MK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 </a:t>
            </a:r>
            <a:r>
              <a:rPr lang="mk-MK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mk-MK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71904" y="1075765"/>
            <a:ext cx="240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solidFill>
                  <a:srgbClr val="C00000"/>
                </a:solidFill>
              </a:rPr>
              <a:t> </a:t>
            </a:r>
            <a:endParaRPr lang="mk-MK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567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193</Words>
  <Application>Microsoft Office PowerPoint</Application>
  <PresentationFormat>Custom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Tanja Metikosh</dc:creator>
  <cp:lastModifiedBy>Acer</cp:lastModifiedBy>
  <cp:revision>24</cp:revision>
  <dcterms:created xsi:type="dcterms:W3CDTF">2016-03-18T18:40:39Z</dcterms:created>
  <dcterms:modified xsi:type="dcterms:W3CDTF">2019-02-16T11:42:12Z</dcterms:modified>
</cp:coreProperties>
</file>