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5" r:id="rId3"/>
    <p:sldId id="267" r:id="rId4"/>
    <p:sldId id="270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3FE95-E953-49AC-A0EB-7EB9AC2F70FE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66B86-22A1-4521-B5A4-DA4CA704F3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E3D7-54FA-4F9C-BF95-2DF93114A923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8C95-C166-4F82-8FEA-204FBFE877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b="1" dirty="0" smtClean="0">
                <a:latin typeface="Algerian" pitchFamily="82" charset="0"/>
              </a:rPr>
              <a:t>Interpretimi i diagrameve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q-AL" sz="3600" dirty="0" smtClean="0">
                <a:solidFill>
                  <a:srgbClr val="FF0000"/>
                </a:solidFill>
              </a:rPr>
              <a:t>KL. VI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620688"/>
            <a:ext cx="6510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sz="2400" b="1" dirty="0" smtClean="0">
                <a:solidFill>
                  <a:srgbClr val="FF0000"/>
                </a:solidFill>
              </a:rPr>
              <a:t>DETYRA 1:</a:t>
            </a:r>
          </a:p>
          <a:p>
            <a:r>
              <a:rPr lang="sq-AL" sz="2400" b="1" dirty="0" smtClean="0"/>
              <a:t>Duke u nisur nga diagrami i mëposhtëm përcakto: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i="1" dirty="0" err="1" smtClean="0"/>
              <a:t>Kontinentin</a:t>
            </a:r>
            <a:r>
              <a:rPr lang="en-US" sz="2800" i="1" dirty="0" smtClean="0"/>
              <a:t> me num</a:t>
            </a:r>
            <a:r>
              <a:rPr lang="sq-AL" sz="2800" i="1" dirty="0" smtClean="0"/>
              <a:t>ë</a:t>
            </a:r>
            <a:r>
              <a:rPr lang="en-US" sz="2800" i="1" dirty="0" smtClean="0"/>
              <a:t>r </a:t>
            </a:r>
            <a:r>
              <a:rPr lang="en-US" sz="2800" i="1" dirty="0" err="1" smtClean="0"/>
              <a:t>lindjesh</a:t>
            </a:r>
            <a:r>
              <a:rPr lang="en-US" sz="2800" i="1" dirty="0" smtClean="0"/>
              <a:t>  m</a:t>
            </a:r>
            <a:r>
              <a:rPr lang="sq-AL" sz="2800" i="1" dirty="0" smtClean="0"/>
              <a:t>ë</a:t>
            </a:r>
            <a:r>
              <a:rPr lang="en-US" sz="2800" i="1" dirty="0" smtClean="0"/>
              <a:t> t</a:t>
            </a:r>
            <a:r>
              <a:rPr lang="sq-AL" sz="2800" i="1" dirty="0" smtClean="0"/>
              <a:t>ë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madh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dhe</a:t>
            </a:r>
            <a:r>
              <a:rPr lang="en-US" sz="2800" i="1" dirty="0" smtClean="0"/>
              <a:t> m</a:t>
            </a:r>
            <a:r>
              <a:rPr lang="sq-AL" sz="2800" i="1" dirty="0" smtClean="0"/>
              <a:t>ë</a:t>
            </a:r>
            <a:r>
              <a:rPr lang="en-US" sz="2800" i="1" dirty="0" smtClean="0"/>
              <a:t> t</a:t>
            </a:r>
            <a:r>
              <a:rPr lang="sq-AL" sz="2800" i="1" dirty="0" smtClean="0"/>
              <a:t>ë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vog</a:t>
            </a:r>
            <a:r>
              <a:rPr lang="sq-AL" sz="2800" i="1" dirty="0" smtClean="0"/>
              <a:t>ë</a:t>
            </a:r>
            <a:r>
              <a:rPr lang="en-US" sz="2800" i="1" dirty="0" smtClean="0"/>
              <a:t>l p</a:t>
            </a:r>
            <a:r>
              <a:rPr lang="sq-AL" sz="2800" i="1" dirty="0" smtClean="0"/>
              <a:t>ë</a:t>
            </a:r>
            <a:r>
              <a:rPr lang="en-US" sz="2800" i="1" dirty="0" smtClean="0"/>
              <a:t>r 1000 </a:t>
            </a:r>
            <a:r>
              <a:rPr lang="en-US" sz="2800" i="1" dirty="0" err="1" smtClean="0"/>
              <a:t>banor</a:t>
            </a:r>
            <a:r>
              <a:rPr lang="sq-AL" sz="2800" i="1" dirty="0" smtClean="0"/>
              <a:t>ë</a:t>
            </a:r>
          </a:p>
          <a:p>
            <a:pPr marL="342900" indent="-342900">
              <a:buAutoNum type="alphaLcParenR"/>
            </a:pPr>
            <a:r>
              <a:rPr lang="sq-AL" sz="2800" i="1" dirty="0" smtClean="0"/>
              <a:t>Kontinentin me numër më të madh dhe më të vogël vdekjesh për 1000 banorë</a:t>
            </a:r>
          </a:p>
          <a:p>
            <a:pPr marL="342900" indent="-342900">
              <a:buAutoNum type="alphaLcParenR"/>
            </a:pPr>
            <a:r>
              <a:rPr lang="sq-AL" sz="2800" i="1" dirty="0" smtClean="0"/>
              <a:t>Kontinentin me rritje më të madhe të popullsisë 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nr.lindjesh-nr.vdekjesh</a:t>
            </a:r>
            <a:r>
              <a:rPr lang="en-US" sz="2800" i="1" dirty="0" smtClean="0"/>
              <a:t>) p</a:t>
            </a:r>
            <a:r>
              <a:rPr lang="sq-AL" sz="2800" i="1" dirty="0" smtClean="0"/>
              <a:t>ër 1000 banorë</a:t>
            </a:r>
          </a:p>
          <a:p>
            <a:pPr marL="342900" indent="-342900">
              <a:buAutoNum type="alphaLcParenR"/>
            </a:pPr>
            <a:r>
              <a:rPr lang="sq-AL" sz="2800" i="1" dirty="0" smtClean="0"/>
              <a:t>Cilat kontinente janë poshtë mesatares botërore për numrin e vdekjeve dhe të lindjeve</a:t>
            </a:r>
            <a:endParaRPr lang="en-US" sz="28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259632" y="476672"/>
            <a:ext cx="0" cy="5256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55576" y="5301208"/>
            <a:ext cx="78488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47664" y="2852936"/>
            <a:ext cx="21602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63688" y="4077072"/>
            <a:ext cx="288032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83768" y="1196752"/>
            <a:ext cx="288032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99792" y="3501008"/>
            <a:ext cx="288032" cy="1728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3848" y="2924944"/>
            <a:ext cx="2160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19872" y="4221088"/>
            <a:ext cx="288032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95936" y="3573016"/>
            <a:ext cx="21602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11960" y="4653136"/>
            <a:ext cx="288032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32040" y="4149080"/>
            <a:ext cx="21602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48064" y="4005064"/>
            <a:ext cx="288032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8144" y="2924944"/>
            <a:ext cx="28803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56176" y="4509120"/>
            <a:ext cx="288032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92280" y="3212976"/>
            <a:ext cx="21602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7308304" y="4437112"/>
            <a:ext cx="288032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35696" y="54868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sq-AL" sz="2000" b="1" dirty="0" smtClean="0"/>
              <a:t>ër  1OOO  Banorë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691680" y="5229200"/>
            <a:ext cx="6172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b="1" dirty="0" smtClean="0"/>
              <a:t>Bota      Afrika    Azia       Kanada   Europë     Amerikë       Oqeani</a:t>
            </a:r>
          </a:p>
          <a:p>
            <a:r>
              <a:rPr lang="sq-AL" b="1" dirty="0"/>
              <a:t> </a:t>
            </a:r>
            <a:r>
              <a:rPr lang="sq-AL" b="1" dirty="0" smtClean="0"/>
              <a:t>                                           SH B A                       Latine    </a:t>
            </a:r>
          </a:p>
          <a:p>
            <a:endParaRPr lang="sq-AL" dirty="0"/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15616" y="332656"/>
            <a:ext cx="28803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400" dirty="0" smtClean="0"/>
              <a:t>_</a:t>
            </a:r>
          </a:p>
          <a:p>
            <a:endParaRPr lang="sq-AL" sz="2400" dirty="0"/>
          </a:p>
          <a:p>
            <a:r>
              <a:rPr lang="sq-AL" dirty="0" smtClean="0"/>
              <a:t>-</a:t>
            </a:r>
          </a:p>
          <a:p>
            <a:r>
              <a:rPr lang="sq-AL" sz="2400" dirty="0"/>
              <a:t>_</a:t>
            </a:r>
            <a:endParaRPr lang="sq-AL" sz="2400" dirty="0" smtClean="0"/>
          </a:p>
          <a:p>
            <a:endParaRPr lang="sq-AL" sz="2400" dirty="0"/>
          </a:p>
          <a:p>
            <a:r>
              <a:rPr lang="sq-AL" sz="2400" dirty="0" smtClean="0"/>
              <a:t>-</a:t>
            </a:r>
          </a:p>
          <a:p>
            <a:r>
              <a:rPr lang="sq-AL" sz="2400" dirty="0"/>
              <a:t>_</a:t>
            </a:r>
            <a:endParaRPr lang="sq-AL" sz="2400" dirty="0" smtClean="0"/>
          </a:p>
          <a:p>
            <a:endParaRPr lang="sq-AL" sz="2400" dirty="0" smtClean="0"/>
          </a:p>
          <a:p>
            <a:r>
              <a:rPr lang="sq-AL" sz="2000" dirty="0" smtClean="0"/>
              <a:t>_</a:t>
            </a:r>
          </a:p>
          <a:p>
            <a:endParaRPr lang="sq-AL" sz="2000" dirty="0" smtClean="0"/>
          </a:p>
          <a:p>
            <a:r>
              <a:rPr lang="sq-AL" sz="2400" dirty="0" smtClean="0"/>
              <a:t>_</a:t>
            </a:r>
          </a:p>
          <a:p>
            <a:endParaRPr lang="sq-AL" sz="2400" dirty="0"/>
          </a:p>
          <a:p>
            <a:r>
              <a:rPr lang="sq-AL" sz="2000" dirty="0"/>
              <a:t>_</a:t>
            </a:r>
            <a:endParaRPr lang="sq-AL" sz="2000" dirty="0" smtClean="0"/>
          </a:p>
          <a:p>
            <a:endParaRPr lang="sq-AL" dirty="0"/>
          </a:p>
          <a:p>
            <a:endParaRPr lang="sq-AL" dirty="0" smtClean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1560" y="620688"/>
            <a:ext cx="4443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sz="2000" dirty="0" smtClean="0"/>
              <a:t>40</a:t>
            </a:r>
          </a:p>
          <a:p>
            <a:endParaRPr lang="sq-AL" sz="2000" dirty="0"/>
          </a:p>
          <a:p>
            <a:endParaRPr lang="sq-AL" sz="2000" dirty="0" smtClean="0"/>
          </a:p>
          <a:p>
            <a:r>
              <a:rPr lang="sq-AL" sz="2000" dirty="0" smtClean="0"/>
              <a:t>30</a:t>
            </a:r>
          </a:p>
          <a:p>
            <a:endParaRPr lang="sq-AL" sz="2000" dirty="0"/>
          </a:p>
          <a:p>
            <a:endParaRPr lang="sq-AL" sz="2000" dirty="0" smtClean="0"/>
          </a:p>
          <a:p>
            <a:endParaRPr lang="sq-AL" sz="2000" dirty="0"/>
          </a:p>
          <a:p>
            <a:r>
              <a:rPr lang="sq-AL" sz="2000" dirty="0" smtClean="0"/>
              <a:t>20</a:t>
            </a:r>
          </a:p>
          <a:p>
            <a:endParaRPr lang="sq-AL" sz="2000" dirty="0"/>
          </a:p>
          <a:p>
            <a:endParaRPr lang="sq-AL" sz="2000" dirty="0" smtClean="0"/>
          </a:p>
          <a:p>
            <a:endParaRPr lang="sq-AL" sz="2000" dirty="0"/>
          </a:p>
          <a:p>
            <a:r>
              <a:rPr lang="sq-AL" sz="2000" dirty="0" smtClean="0"/>
              <a:t>10</a:t>
            </a:r>
            <a:endParaRPr lang="sq-AL" sz="2000" dirty="0"/>
          </a:p>
        </p:txBody>
      </p:sp>
      <p:sp>
        <p:nvSpPr>
          <p:cNvPr id="41" name="Rectangle 40"/>
          <p:cNvSpPr/>
          <p:nvPr/>
        </p:nvSpPr>
        <p:spPr>
          <a:xfrm>
            <a:off x="899592" y="5877272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99592" y="6309320"/>
            <a:ext cx="288032" cy="3326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331640" y="5877272"/>
            <a:ext cx="96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 smtClean="0"/>
              <a:t>Lindje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31640" y="6309320"/>
            <a:ext cx="96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 smtClean="0"/>
              <a:t>Vdekje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147248" cy="2376264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sq-AL" dirty="0" smtClean="0">
                <a:solidFill>
                  <a:srgbClr val="FF0000"/>
                </a:solidFill>
              </a:rPr>
              <a:t>Detyra 2:</a:t>
            </a:r>
            <a:r>
              <a:rPr lang="sq-AL" dirty="0" smtClean="0"/>
              <a:t/>
            </a:r>
            <a:br>
              <a:rPr lang="sq-AL" dirty="0" smtClean="0"/>
            </a:br>
            <a:r>
              <a:rPr lang="sq-AL" sz="2400" i="1" dirty="0" smtClean="0"/>
              <a:t>a)Cakto numrin e spektatorëve në teatrin e kukullave sipas ditëve</a:t>
            </a:r>
            <a:br>
              <a:rPr lang="sq-AL" sz="2400" i="1" dirty="0" smtClean="0"/>
            </a:br>
            <a:r>
              <a:rPr lang="sq-AL" sz="2400" i="1" dirty="0" smtClean="0"/>
              <a:t>b) Cilën ditë ka pasur më tepër spektatorë       </a:t>
            </a:r>
            <a:br>
              <a:rPr lang="sq-AL" sz="2400" i="1" dirty="0" smtClean="0"/>
            </a:br>
            <a:r>
              <a:rPr lang="sq-AL" sz="2400" i="1" dirty="0" smtClean="0"/>
              <a:t>c) Cilën ditë ka pasur më pak spektatorë</a:t>
            </a:r>
            <a:endParaRPr lang="en-US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92696"/>
            <a:ext cx="79060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q-AL" dirty="0" smtClean="0"/>
              <a:t>80  __</a:t>
            </a:r>
          </a:p>
          <a:p>
            <a:pPr marL="342900" indent="-342900">
              <a:buAutoNum type="arabicPlain" startAt="80"/>
            </a:pPr>
            <a:endParaRPr lang="sq-AL" dirty="0"/>
          </a:p>
          <a:p>
            <a:pPr marL="342900" indent="-342900"/>
            <a:r>
              <a:rPr lang="sq-AL" dirty="0" smtClean="0"/>
              <a:t>7O  __</a:t>
            </a:r>
          </a:p>
          <a:p>
            <a:pPr marL="342900" indent="-342900"/>
            <a:endParaRPr lang="sq-AL" dirty="0"/>
          </a:p>
          <a:p>
            <a:pPr marL="342900" indent="-342900">
              <a:buAutoNum type="arabicPlain" startAt="60"/>
            </a:pPr>
            <a:r>
              <a:rPr lang="sq-AL" dirty="0" smtClean="0"/>
              <a:t>__</a:t>
            </a:r>
          </a:p>
          <a:p>
            <a:pPr marL="342900" indent="-342900">
              <a:buAutoNum type="arabicPlain" startAt="60"/>
            </a:pPr>
            <a:endParaRPr lang="sq-AL" dirty="0"/>
          </a:p>
          <a:p>
            <a:pPr marL="342900" indent="-342900">
              <a:buAutoNum type="arabicPlain" startAt="50"/>
            </a:pPr>
            <a:r>
              <a:rPr lang="sq-AL" dirty="0" smtClean="0"/>
              <a:t>__</a:t>
            </a:r>
          </a:p>
          <a:p>
            <a:pPr marL="342900" indent="-342900"/>
            <a:endParaRPr lang="sq-AL" dirty="0" smtClean="0"/>
          </a:p>
          <a:p>
            <a:pPr marL="342900" indent="-342900">
              <a:buAutoNum type="arabicPlain" startAt="40"/>
            </a:pPr>
            <a:r>
              <a:rPr lang="sq-AL" dirty="0" smtClean="0"/>
              <a:t>__</a:t>
            </a:r>
          </a:p>
          <a:p>
            <a:pPr marL="342900" indent="-342900">
              <a:buAutoNum type="arabicPlain" startAt="40"/>
            </a:pPr>
            <a:endParaRPr lang="sq-AL" dirty="0"/>
          </a:p>
          <a:p>
            <a:pPr marL="342900" indent="-342900">
              <a:buAutoNum type="arabicPlain" startAt="30"/>
            </a:pPr>
            <a:r>
              <a:rPr lang="sq-AL" dirty="0" smtClean="0"/>
              <a:t>__</a:t>
            </a:r>
          </a:p>
          <a:p>
            <a:pPr marL="342900" indent="-342900">
              <a:buAutoNum type="arabicPlain" startAt="30"/>
            </a:pPr>
            <a:endParaRPr lang="sq-AL" dirty="0"/>
          </a:p>
          <a:p>
            <a:pPr marL="342900" indent="-342900">
              <a:buAutoNum type="arabicPlain" startAt="20"/>
            </a:pPr>
            <a:r>
              <a:rPr lang="sq-AL" dirty="0" smtClean="0"/>
              <a:t>__</a:t>
            </a:r>
          </a:p>
          <a:p>
            <a:pPr marL="342900" indent="-342900">
              <a:buAutoNum type="arabicPlain" startAt="20"/>
            </a:pPr>
            <a:endParaRPr lang="sq-AL" dirty="0"/>
          </a:p>
          <a:p>
            <a:pPr marL="342900" indent="-342900">
              <a:buAutoNum type="arabicPlain" startAt="10"/>
            </a:pPr>
            <a:r>
              <a:rPr lang="sq-AL" dirty="0" smtClean="0"/>
              <a:t>__</a:t>
            </a:r>
          </a:p>
          <a:p>
            <a:pPr marL="342900" indent="-342900">
              <a:buAutoNum type="arabicPlain" startAt="10"/>
            </a:pPr>
            <a:endParaRPr lang="sq-AL" dirty="0"/>
          </a:p>
          <a:p>
            <a:pPr marL="342900" indent="-342900"/>
            <a:r>
              <a:rPr lang="sq-AL" dirty="0" smtClean="0"/>
              <a:t>  0</a:t>
            </a:r>
          </a:p>
          <a:p>
            <a:pPr marL="342900" indent="-342900"/>
            <a:endParaRPr lang="sq-A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63688" y="5517232"/>
            <a:ext cx="6048672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q-AL" dirty="0" smtClean="0"/>
              <a:t>E hënë  </a:t>
            </a:r>
            <a:r>
              <a:rPr lang="sq-AL" dirty="0" smtClean="0">
                <a:solidFill>
                  <a:srgbClr val="FF0000"/>
                </a:solidFill>
              </a:rPr>
              <a:t>e martë  </a:t>
            </a:r>
            <a:r>
              <a:rPr lang="sq-AL" dirty="0" smtClean="0"/>
              <a:t>emërkurë  </a:t>
            </a:r>
            <a:r>
              <a:rPr lang="sq-AL" dirty="0" smtClean="0">
                <a:solidFill>
                  <a:srgbClr val="FF0000"/>
                </a:solidFill>
              </a:rPr>
              <a:t>e enjte  </a:t>
            </a:r>
            <a:r>
              <a:rPr lang="sq-AL" dirty="0" smtClean="0"/>
              <a:t>e premte  </a:t>
            </a:r>
            <a:r>
              <a:rPr lang="sq-AL" dirty="0" smtClean="0">
                <a:solidFill>
                  <a:srgbClr val="FF0000"/>
                </a:solidFill>
              </a:rPr>
              <a:t>e shtunë  </a:t>
            </a:r>
            <a:r>
              <a:rPr lang="sq-AL" dirty="0" smtClean="0"/>
              <a:t>e diel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764704"/>
            <a:ext cx="72008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47664" y="5301208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07704" y="2060848"/>
            <a:ext cx="36004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99792" y="2708920"/>
            <a:ext cx="36004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63888" y="3212976"/>
            <a:ext cx="36004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9992" y="1628800"/>
            <a:ext cx="360040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64088" y="2060848"/>
            <a:ext cx="36004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228184" y="2708920"/>
            <a:ext cx="43204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92280" y="2060848"/>
            <a:ext cx="36004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143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Interpretimi i diagrameve</vt:lpstr>
      <vt:lpstr>Slide 2</vt:lpstr>
      <vt:lpstr>Slide 3</vt:lpstr>
      <vt:lpstr>Detyra 2: a)Cakto numrin e spektatorëve në teatrin e kukullave sipas ditëve b) Cilën ditë ka pasur më tepër spektatorë        c) Cilën ditë ka pasur më pak spektatorë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Eee pc</dc:creator>
  <cp:lastModifiedBy>Eee pc</cp:lastModifiedBy>
  <cp:revision>21</cp:revision>
  <dcterms:created xsi:type="dcterms:W3CDTF">2017-01-21T17:00:38Z</dcterms:created>
  <dcterms:modified xsi:type="dcterms:W3CDTF">2017-01-21T20:25:23Z</dcterms:modified>
</cp:coreProperties>
</file>