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67" r:id="rId3"/>
    <p:sldId id="266" r:id="rId4"/>
    <p:sldId id="292" r:id="rId5"/>
    <p:sldId id="269" r:id="rId6"/>
    <p:sldId id="268" r:id="rId7"/>
    <p:sldId id="272" r:id="rId8"/>
    <p:sldId id="273" r:id="rId9"/>
    <p:sldId id="271" r:id="rId10"/>
    <p:sldId id="275" r:id="rId11"/>
    <p:sldId id="274" r:id="rId12"/>
    <p:sldId id="278" r:id="rId13"/>
    <p:sldId id="279" r:id="rId14"/>
    <p:sldId id="276" r:id="rId15"/>
    <p:sldId id="281" r:id="rId16"/>
    <p:sldId id="280" r:id="rId17"/>
    <p:sldId id="261" r:id="rId18"/>
    <p:sldId id="262" r:id="rId19"/>
    <p:sldId id="263" r:id="rId20"/>
    <p:sldId id="264" r:id="rId21"/>
    <p:sldId id="287" r:id="rId22"/>
    <p:sldId id="265" r:id="rId23"/>
    <p:sldId id="283" r:id="rId24"/>
    <p:sldId id="284" r:id="rId25"/>
    <p:sldId id="285" r:id="rId26"/>
    <p:sldId id="286" r:id="rId27"/>
    <p:sldId id="260" r:id="rId28"/>
    <p:sldId id="270" r:id="rId29"/>
    <p:sldId id="277" r:id="rId30"/>
    <p:sldId id="282" r:id="rId31"/>
    <p:sldId id="289" r:id="rId32"/>
    <p:sldId id="290" r:id="rId33"/>
    <p:sldId id="291" r:id="rId34"/>
  </p:sldIdLst>
  <p:sldSz cx="11161713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5baLq5Kmab8pOAHSYyGXQ==" hashData="robS+rPJRaqmfP3N13tC9JS3UN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4" autoAdjust="0"/>
    <p:restoredTop sz="76911" autoAdjust="0"/>
  </p:normalViewPr>
  <p:slideViewPr>
    <p:cSldViewPr>
      <p:cViewPr>
        <p:scale>
          <a:sx n="60" d="100"/>
          <a:sy n="60" d="100"/>
        </p:scale>
        <p:origin x="-1620" y="-186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B8CD-BED8-4E03-A27B-12E71B08049C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E5C72-C6F1-46B1-8249-6B04AFCC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8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2+5+7; 3+5+6</a:t>
                </a:r>
              </a:p>
              <a:p>
                <a:r>
                  <a:rPr lang="en-US" dirty="0" smtClean="0"/>
                  <a:t>2+7+6;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3+7+5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C)</a:t>
                </a:r>
              </a:p>
              <a:p>
                <a:r>
                  <a:rPr lang="en-US" dirty="0" smtClean="0"/>
                  <a:t>6:BC=BC:3</a:t>
                </a:r>
              </a:p>
              <a:p>
                <a:r>
                  <a:rPr lang="en-US" dirty="0" smtClean="0"/>
                  <a:t>BC=</a:t>
                </a:r>
                <a:r>
                  <a:rPr lang="en-US" b="0" i="0" smtClean="0">
                    <a:latin typeface="Cambria Math"/>
                  </a:rPr>
                  <a:t>3</a:t>
                </a:r>
                <a:r>
                  <a:rPr lang="en-US" i="0" smtClean="0">
                    <a:latin typeface="Cambria Math"/>
                  </a:rPr>
                  <a:t>√</a:t>
                </a:r>
                <a:r>
                  <a:rPr lang="en-US" b="0" i="0" smtClean="0">
                    <a:latin typeface="Cambria Math"/>
                  </a:rPr>
                  <a:t>2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B)</a:t>
                </a:r>
              </a:p>
              <a:p>
                <a:pPr/>
                <a:r>
                  <a:rPr lang="en-US" b="0" i="0" smtClean="0">
                    <a:latin typeface="Cambria Math"/>
                  </a:rPr>
                  <a:t>35−(7/2+4/2+3/2+(3·4)/2+1)=21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4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6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</a:p>
          <a:p>
            <a:r>
              <a:rPr lang="en-US" dirty="0" smtClean="0"/>
              <a:t>a=2</a:t>
            </a:r>
          </a:p>
          <a:p>
            <a:r>
              <a:rPr lang="en-US" dirty="0" smtClean="0"/>
              <a:t>P=9a=18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35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C)</a:t>
            </a:r>
          </a:p>
          <a:p>
            <a:r>
              <a:rPr lang="en-US" dirty="0" smtClean="0"/>
              <a:t>P1+P2=8</a:t>
            </a:r>
          </a:p>
          <a:p>
            <a:r>
              <a:rPr lang="en-US" dirty="0" smtClean="0"/>
              <a:t>P1+2=P2</a:t>
            </a:r>
          </a:p>
          <a:p>
            <a:r>
              <a:rPr lang="en-US" dirty="0" smtClean="0"/>
              <a:t>P2=5kg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83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B)</a:t>
            </a:r>
          </a:p>
          <a:p>
            <a:r>
              <a:rPr lang="en-US" dirty="0" err="1" smtClean="0"/>
              <a:t>Afrimi</a:t>
            </a:r>
            <a:r>
              <a:rPr lang="en-US" dirty="0" smtClean="0"/>
              <a:t> (3topa)=0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8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7=0 </a:t>
            </a:r>
            <a:r>
              <a:rPr lang="en-US" dirty="0" err="1" smtClean="0"/>
              <a:t>Afrimi</a:t>
            </a:r>
            <a:endParaRPr lang="en-US" dirty="0" smtClean="0"/>
          </a:p>
          <a:p>
            <a:r>
              <a:rPr lang="en-US" dirty="0" err="1" smtClean="0"/>
              <a:t>Agimi</a:t>
            </a:r>
            <a:r>
              <a:rPr lang="en-US" dirty="0" smtClean="0"/>
              <a:t> (4topa)=1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2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4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9=72 </a:t>
            </a:r>
            <a:r>
              <a:rPr lang="en-US" dirty="0" err="1" smtClean="0"/>
              <a:t>Agimi</a:t>
            </a:r>
            <a:endParaRPr lang="en-US" dirty="0" smtClean="0"/>
          </a:p>
          <a:p>
            <a:r>
              <a:rPr lang="en-US" dirty="0" err="1" smtClean="0"/>
              <a:t>Nirani</a:t>
            </a:r>
            <a:r>
              <a:rPr lang="en-US" dirty="0" smtClean="0"/>
              <a:t> (3topa)=3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5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6=90 </a:t>
            </a:r>
            <a:r>
              <a:rPr lang="en-US" dirty="0" err="1" smtClean="0"/>
              <a:t>Mirani</a:t>
            </a:r>
            <a:endParaRPr lang="en-US" dirty="0" smtClean="0"/>
          </a:p>
          <a:p>
            <a:r>
              <a:rPr lang="en-US" dirty="0" err="1" smtClean="0"/>
              <a:t>Afrimi</a:t>
            </a:r>
            <a:r>
              <a:rPr lang="en-US" dirty="0" smtClean="0"/>
              <a:t>=0+8+7=15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</a:p>
          <a:p>
            <a:r>
              <a:rPr lang="en-US" dirty="0" smtClean="0"/>
              <a:t>3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3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3=27</a:t>
            </a:r>
          </a:p>
          <a:p>
            <a:r>
              <a:rPr lang="en-US" dirty="0" smtClean="0"/>
              <a:t>2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2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2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3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=24</a:t>
            </a:r>
          </a:p>
          <a:p>
            <a:r>
              <a:rPr lang="en-US" dirty="0" smtClean="0"/>
              <a:t>3</a:t>
            </a:r>
            <a:r>
              <a:rPr lang="en-US" dirty="0" smtClean="0">
                <a:latin typeface="Cambria Math"/>
                <a:ea typeface="Cambria Math"/>
              </a:rPr>
              <a:t>∙2∙4∙4=96</a:t>
            </a:r>
          </a:p>
          <a:p>
            <a:r>
              <a:rPr lang="en-US" dirty="0" smtClean="0"/>
              <a:t>4+</a:t>
            </a:r>
            <a:r>
              <a:rPr lang="en-US" dirty="0" smtClean="0">
                <a:latin typeface="Cambria Math"/>
                <a:ea typeface="Cambria Math"/>
              </a:rPr>
              <a:t>3∙2=10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D)</a:t>
                </a:r>
              </a:p>
              <a:p>
                <a:pPr/>
                <a:r>
                  <a:rPr lang="en-US" i="0" dirty="0" smtClean="0">
                    <a:latin typeface="Cambria Math"/>
                  </a:rPr>
                  <a:t>𝛼=360</a:t>
                </a:r>
                <a:r>
                  <a:rPr lang="en-US" i="0" baseline="30000" dirty="0" smtClean="0">
                    <a:latin typeface="Cambria Math"/>
                  </a:rPr>
                  <a:t>0/</a:t>
                </a:r>
                <a:r>
                  <a:rPr lang="en-US" i="0" dirty="0" smtClean="0">
                    <a:latin typeface="Cambria Math"/>
                  </a:rPr>
                  <a:t>𝑛</a:t>
                </a:r>
                <a:r>
                  <a:rPr lang="en-US" b="0" i="0" dirty="0" smtClean="0">
                    <a:latin typeface="Cambria Math"/>
                  </a:rPr>
                  <a:t>=360/5=72</a:t>
                </a:r>
                <a:r>
                  <a:rPr lang="en-US" i="0" dirty="0" smtClean="0">
                    <a:latin typeface="Cambria Math"/>
                  </a:rPr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Agimit</a:t>
            </a:r>
            <a:r>
              <a:rPr lang="en-US" dirty="0" smtClean="0"/>
              <a:t> 3</a:t>
            </a:r>
          </a:p>
          <a:p>
            <a:r>
              <a:rPr lang="en-US" dirty="0" smtClean="0"/>
              <a:t>Pas </a:t>
            </a:r>
            <a:r>
              <a:rPr lang="en-US" dirty="0" err="1" smtClean="0"/>
              <a:t>Agimit</a:t>
            </a:r>
            <a:r>
              <a:rPr lang="en-US" dirty="0" smtClean="0"/>
              <a:t> 6</a:t>
            </a:r>
          </a:p>
          <a:p>
            <a:r>
              <a:rPr lang="en-US" dirty="0" err="1" smtClean="0"/>
              <a:t>Agimi</a:t>
            </a:r>
            <a:r>
              <a:rPr lang="en-US" dirty="0" smtClean="0"/>
              <a:t> </a:t>
            </a:r>
            <a:r>
              <a:rPr lang="en-US" dirty="0" err="1" smtClean="0"/>
              <a:t>vendi</a:t>
            </a:r>
            <a:r>
              <a:rPr lang="en-US" dirty="0" smtClean="0"/>
              <a:t>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C)</a:t>
                </a:r>
              </a:p>
              <a:p>
                <a:r>
                  <a:rPr lang="en-US" dirty="0" smtClean="0"/>
                  <a:t>a=2</a:t>
                </a:r>
              </a:p>
              <a:p>
                <a:r>
                  <a:rPr lang="en-US" dirty="0" smtClean="0"/>
                  <a:t>S=</a:t>
                </a:r>
                <a:r>
                  <a:rPr lang="en-US" i="0" smtClean="0">
                    <a:latin typeface="Cambria Math"/>
                  </a:rPr>
                  <a:t>√</a:t>
                </a:r>
                <a:r>
                  <a:rPr lang="en-US" b="0" i="0" smtClean="0">
                    <a:latin typeface="Cambria Math"/>
                  </a:rPr>
                  <a:t>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5C72-C6F1-46B1-8249-6B04AFCCEF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3500438"/>
            <a:ext cx="11161713" cy="3357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3023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086" y="1600201"/>
            <a:ext cx="1004554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0104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2242" y="274639"/>
            <a:ext cx="251138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086" y="274639"/>
            <a:ext cx="734812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079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1161713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6030" y="381000"/>
            <a:ext cx="8348031" cy="3365500"/>
            <a:chOff x="0" y="0"/>
            <a:chExt cx="4308" cy="2120"/>
          </a:xfrm>
        </p:grpSpPr>
        <p:sp>
          <p:nvSpPr>
            <p:cNvPr id="7172" name="未知"/>
            <p:cNvSpPr>
              <a:spLocks/>
            </p:cNvSpPr>
            <p:nvPr/>
          </p:nvSpPr>
          <p:spPr bwMode="auto">
            <a:xfrm>
              <a:off x="79" y="94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未知"/>
            <p:cNvSpPr>
              <a:spLocks/>
            </p:cNvSpPr>
            <p:nvPr/>
          </p:nvSpPr>
          <p:spPr bwMode="auto">
            <a:xfrm>
              <a:off x="39" y="279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未知"/>
            <p:cNvSpPr>
              <a:spLocks/>
            </p:cNvSpPr>
            <p:nvPr/>
          </p:nvSpPr>
          <p:spPr bwMode="auto">
            <a:xfrm>
              <a:off x="346" y="402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未知"/>
            <p:cNvSpPr>
              <a:spLocks/>
            </p:cNvSpPr>
            <p:nvPr/>
          </p:nvSpPr>
          <p:spPr bwMode="auto">
            <a:xfrm>
              <a:off x="1128" y="458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未知"/>
            <p:cNvSpPr>
              <a:spLocks/>
            </p:cNvSpPr>
            <p:nvPr/>
          </p:nvSpPr>
          <p:spPr bwMode="auto">
            <a:xfrm>
              <a:off x="654" y="842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未知"/>
            <p:cNvSpPr>
              <a:spLocks/>
            </p:cNvSpPr>
            <p:nvPr/>
          </p:nvSpPr>
          <p:spPr bwMode="auto">
            <a:xfrm>
              <a:off x="784" y="906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未知"/>
            <p:cNvSpPr>
              <a:spLocks/>
            </p:cNvSpPr>
            <p:nvPr/>
          </p:nvSpPr>
          <p:spPr bwMode="auto">
            <a:xfrm>
              <a:off x="889" y="932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未知"/>
            <p:cNvSpPr>
              <a:spLocks/>
            </p:cNvSpPr>
            <p:nvPr/>
          </p:nvSpPr>
          <p:spPr bwMode="auto">
            <a:xfrm>
              <a:off x="945" y="935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未知"/>
            <p:cNvSpPr>
              <a:spLocks/>
            </p:cNvSpPr>
            <p:nvPr/>
          </p:nvSpPr>
          <p:spPr bwMode="auto">
            <a:xfrm>
              <a:off x="762" y="89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未知"/>
            <p:cNvSpPr>
              <a:spLocks/>
            </p:cNvSpPr>
            <p:nvPr/>
          </p:nvSpPr>
          <p:spPr bwMode="auto">
            <a:xfrm>
              <a:off x="842" y="48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未知"/>
            <p:cNvSpPr>
              <a:spLocks/>
            </p:cNvSpPr>
            <p:nvPr/>
          </p:nvSpPr>
          <p:spPr bwMode="auto">
            <a:xfrm>
              <a:off x="1047" y="118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未知"/>
            <p:cNvSpPr>
              <a:spLocks/>
            </p:cNvSpPr>
            <p:nvPr/>
          </p:nvSpPr>
          <p:spPr bwMode="auto">
            <a:xfrm>
              <a:off x="1045" y="36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未知"/>
            <p:cNvSpPr>
              <a:spLocks/>
            </p:cNvSpPr>
            <p:nvPr/>
          </p:nvSpPr>
          <p:spPr bwMode="auto">
            <a:xfrm>
              <a:off x="961" y="106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未知"/>
            <p:cNvSpPr>
              <a:spLocks/>
            </p:cNvSpPr>
            <p:nvPr/>
          </p:nvSpPr>
          <p:spPr bwMode="auto">
            <a:xfrm>
              <a:off x="1029" y="114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未知"/>
            <p:cNvSpPr>
              <a:spLocks/>
            </p:cNvSpPr>
            <p:nvPr/>
          </p:nvSpPr>
          <p:spPr bwMode="auto">
            <a:xfrm>
              <a:off x="1000" y="78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未知"/>
            <p:cNvSpPr>
              <a:spLocks/>
            </p:cNvSpPr>
            <p:nvPr/>
          </p:nvSpPr>
          <p:spPr bwMode="auto">
            <a:xfrm>
              <a:off x="973" y="46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未知"/>
            <p:cNvSpPr>
              <a:spLocks/>
            </p:cNvSpPr>
            <p:nvPr/>
          </p:nvSpPr>
          <p:spPr bwMode="auto">
            <a:xfrm>
              <a:off x="1087" y="49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未知"/>
            <p:cNvSpPr>
              <a:spLocks/>
            </p:cNvSpPr>
            <p:nvPr/>
          </p:nvSpPr>
          <p:spPr bwMode="auto">
            <a:xfrm>
              <a:off x="0" y="294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未知"/>
            <p:cNvSpPr>
              <a:spLocks/>
            </p:cNvSpPr>
            <p:nvPr/>
          </p:nvSpPr>
          <p:spPr bwMode="auto">
            <a:xfrm>
              <a:off x="757" y="805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未知"/>
            <p:cNvSpPr>
              <a:spLocks/>
            </p:cNvSpPr>
            <p:nvPr/>
          </p:nvSpPr>
          <p:spPr bwMode="auto">
            <a:xfrm>
              <a:off x="760" y="830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未知"/>
            <p:cNvSpPr>
              <a:spLocks/>
            </p:cNvSpPr>
            <p:nvPr/>
          </p:nvSpPr>
          <p:spPr bwMode="auto">
            <a:xfrm>
              <a:off x="964" y="962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未知"/>
            <p:cNvSpPr>
              <a:spLocks/>
            </p:cNvSpPr>
            <p:nvPr/>
          </p:nvSpPr>
          <p:spPr bwMode="auto">
            <a:xfrm>
              <a:off x="1088" y="478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未知"/>
            <p:cNvSpPr>
              <a:spLocks/>
            </p:cNvSpPr>
            <p:nvPr/>
          </p:nvSpPr>
          <p:spPr bwMode="auto">
            <a:xfrm>
              <a:off x="988" y="27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未知"/>
            <p:cNvSpPr>
              <a:spLocks/>
            </p:cNvSpPr>
            <p:nvPr/>
          </p:nvSpPr>
          <p:spPr bwMode="auto">
            <a:xfrm>
              <a:off x="1053" y="94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未知"/>
            <p:cNvSpPr>
              <a:spLocks/>
            </p:cNvSpPr>
            <p:nvPr/>
          </p:nvSpPr>
          <p:spPr bwMode="auto">
            <a:xfrm>
              <a:off x="1116" y="202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未知"/>
            <p:cNvSpPr>
              <a:spLocks/>
            </p:cNvSpPr>
            <p:nvPr/>
          </p:nvSpPr>
          <p:spPr bwMode="auto">
            <a:xfrm>
              <a:off x="1132" y="0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未知"/>
            <p:cNvSpPr>
              <a:spLocks/>
            </p:cNvSpPr>
            <p:nvPr/>
          </p:nvSpPr>
          <p:spPr bwMode="auto">
            <a:xfrm>
              <a:off x="1345" y="184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未知"/>
            <p:cNvSpPr>
              <a:spLocks/>
            </p:cNvSpPr>
            <p:nvPr/>
          </p:nvSpPr>
          <p:spPr bwMode="auto">
            <a:xfrm>
              <a:off x="1628" y="250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未知"/>
            <p:cNvSpPr>
              <a:spLocks/>
            </p:cNvSpPr>
            <p:nvPr/>
          </p:nvSpPr>
          <p:spPr bwMode="auto">
            <a:xfrm>
              <a:off x="1729" y="87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未知"/>
            <p:cNvSpPr>
              <a:spLocks/>
            </p:cNvSpPr>
            <p:nvPr/>
          </p:nvSpPr>
          <p:spPr bwMode="auto">
            <a:xfrm>
              <a:off x="1998" y="55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未知"/>
            <p:cNvSpPr>
              <a:spLocks/>
            </p:cNvSpPr>
            <p:nvPr/>
          </p:nvSpPr>
          <p:spPr bwMode="auto">
            <a:xfrm>
              <a:off x="2095" y="88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未知"/>
            <p:cNvSpPr>
              <a:spLocks/>
            </p:cNvSpPr>
            <p:nvPr/>
          </p:nvSpPr>
          <p:spPr bwMode="auto">
            <a:xfrm>
              <a:off x="1803" y="360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未知"/>
            <p:cNvSpPr>
              <a:spLocks/>
            </p:cNvSpPr>
            <p:nvPr/>
          </p:nvSpPr>
          <p:spPr bwMode="auto">
            <a:xfrm>
              <a:off x="1749" y="408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未知"/>
            <p:cNvSpPr>
              <a:spLocks/>
            </p:cNvSpPr>
            <p:nvPr/>
          </p:nvSpPr>
          <p:spPr bwMode="auto">
            <a:xfrm>
              <a:off x="3435" y="1551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未知"/>
            <p:cNvSpPr>
              <a:spLocks/>
            </p:cNvSpPr>
            <p:nvPr/>
          </p:nvSpPr>
          <p:spPr bwMode="auto">
            <a:xfrm>
              <a:off x="3582" y="1290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未知"/>
            <p:cNvSpPr>
              <a:spLocks/>
            </p:cNvSpPr>
            <p:nvPr/>
          </p:nvSpPr>
          <p:spPr bwMode="auto">
            <a:xfrm>
              <a:off x="3591" y="1292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未知"/>
            <p:cNvSpPr>
              <a:spLocks/>
            </p:cNvSpPr>
            <p:nvPr/>
          </p:nvSpPr>
          <p:spPr bwMode="auto">
            <a:xfrm>
              <a:off x="3821" y="2062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未知"/>
            <p:cNvSpPr>
              <a:spLocks/>
            </p:cNvSpPr>
            <p:nvPr/>
          </p:nvSpPr>
          <p:spPr bwMode="auto">
            <a:xfrm>
              <a:off x="3957" y="1972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未知"/>
            <p:cNvSpPr>
              <a:spLocks/>
            </p:cNvSpPr>
            <p:nvPr/>
          </p:nvSpPr>
          <p:spPr bwMode="auto">
            <a:xfrm>
              <a:off x="4127" y="1922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未知"/>
            <p:cNvSpPr>
              <a:spLocks/>
            </p:cNvSpPr>
            <p:nvPr/>
          </p:nvSpPr>
          <p:spPr bwMode="auto">
            <a:xfrm>
              <a:off x="4182" y="1881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未知"/>
            <p:cNvSpPr>
              <a:spLocks/>
            </p:cNvSpPr>
            <p:nvPr/>
          </p:nvSpPr>
          <p:spPr bwMode="auto">
            <a:xfrm>
              <a:off x="2459" y="1395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未知"/>
            <p:cNvSpPr>
              <a:spLocks/>
            </p:cNvSpPr>
            <p:nvPr/>
          </p:nvSpPr>
          <p:spPr bwMode="auto">
            <a:xfrm>
              <a:off x="2991" y="1083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未知"/>
            <p:cNvSpPr>
              <a:spLocks/>
            </p:cNvSpPr>
            <p:nvPr/>
          </p:nvSpPr>
          <p:spPr bwMode="auto">
            <a:xfrm>
              <a:off x="3324" y="1149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未知"/>
            <p:cNvSpPr>
              <a:spLocks/>
            </p:cNvSpPr>
            <p:nvPr/>
          </p:nvSpPr>
          <p:spPr bwMode="auto">
            <a:xfrm>
              <a:off x="3230" y="1092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未知"/>
            <p:cNvSpPr>
              <a:spLocks/>
            </p:cNvSpPr>
            <p:nvPr/>
          </p:nvSpPr>
          <p:spPr bwMode="auto">
            <a:xfrm>
              <a:off x="3279" y="1202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未知"/>
            <p:cNvSpPr>
              <a:spLocks/>
            </p:cNvSpPr>
            <p:nvPr/>
          </p:nvSpPr>
          <p:spPr bwMode="auto">
            <a:xfrm>
              <a:off x="3324" y="1339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未知"/>
            <p:cNvSpPr>
              <a:spLocks/>
            </p:cNvSpPr>
            <p:nvPr/>
          </p:nvSpPr>
          <p:spPr bwMode="auto">
            <a:xfrm>
              <a:off x="3428" y="1244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未知"/>
            <p:cNvSpPr>
              <a:spLocks/>
            </p:cNvSpPr>
            <p:nvPr/>
          </p:nvSpPr>
          <p:spPr bwMode="auto">
            <a:xfrm>
              <a:off x="3400" y="826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未知"/>
            <p:cNvSpPr>
              <a:spLocks/>
            </p:cNvSpPr>
            <p:nvPr/>
          </p:nvSpPr>
          <p:spPr bwMode="auto">
            <a:xfrm>
              <a:off x="3414" y="945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未知"/>
            <p:cNvSpPr>
              <a:spLocks/>
            </p:cNvSpPr>
            <p:nvPr/>
          </p:nvSpPr>
          <p:spPr bwMode="auto">
            <a:xfrm>
              <a:off x="3457" y="1101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未知"/>
            <p:cNvSpPr>
              <a:spLocks/>
            </p:cNvSpPr>
            <p:nvPr/>
          </p:nvSpPr>
          <p:spPr bwMode="auto">
            <a:xfrm>
              <a:off x="3533" y="1242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未知"/>
            <p:cNvSpPr>
              <a:spLocks/>
            </p:cNvSpPr>
            <p:nvPr/>
          </p:nvSpPr>
          <p:spPr bwMode="auto">
            <a:xfrm>
              <a:off x="3517" y="1324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未知"/>
            <p:cNvSpPr>
              <a:spLocks/>
            </p:cNvSpPr>
            <p:nvPr/>
          </p:nvSpPr>
          <p:spPr bwMode="auto">
            <a:xfrm>
              <a:off x="3544" y="1314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未知"/>
            <p:cNvSpPr>
              <a:spLocks/>
            </p:cNvSpPr>
            <p:nvPr/>
          </p:nvSpPr>
          <p:spPr bwMode="auto">
            <a:xfrm>
              <a:off x="3613" y="1384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未知"/>
            <p:cNvSpPr>
              <a:spLocks/>
            </p:cNvSpPr>
            <p:nvPr/>
          </p:nvSpPr>
          <p:spPr bwMode="auto">
            <a:xfrm>
              <a:off x="3880" y="1342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未知"/>
            <p:cNvSpPr>
              <a:spLocks/>
            </p:cNvSpPr>
            <p:nvPr/>
          </p:nvSpPr>
          <p:spPr bwMode="auto">
            <a:xfrm>
              <a:off x="3483" y="1401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未知"/>
            <p:cNvSpPr>
              <a:spLocks/>
            </p:cNvSpPr>
            <p:nvPr/>
          </p:nvSpPr>
          <p:spPr bwMode="auto">
            <a:xfrm>
              <a:off x="3434" y="1420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未知"/>
            <p:cNvSpPr>
              <a:spLocks/>
            </p:cNvSpPr>
            <p:nvPr/>
          </p:nvSpPr>
          <p:spPr bwMode="auto">
            <a:xfrm>
              <a:off x="3413" y="1391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未知"/>
            <p:cNvSpPr>
              <a:spLocks/>
            </p:cNvSpPr>
            <p:nvPr/>
          </p:nvSpPr>
          <p:spPr bwMode="auto">
            <a:xfrm>
              <a:off x="3447" y="1402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未知"/>
            <p:cNvSpPr>
              <a:spLocks/>
            </p:cNvSpPr>
            <p:nvPr/>
          </p:nvSpPr>
          <p:spPr bwMode="auto">
            <a:xfrm>
              <a:off x="3398" y="1070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未知"/>
            <p:cNvSpPr>
              <a:spLocks/>
            </p:cNvSpPr>
            <p:nvPr/>
          </p:nvSpPr>
          <p:spPr bwMode="auto">
            <a:xfrm>
              <a:off x="3449" y="1061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未知"/>
            <p:cNvSpPr>
              <a:spLocks/>
            </p:cNvSpPr>
            <p:nvPr/>
          </p:nvSpPr>
          <p:spPr bwMode="auto">
            <a:xfrm>
              <a:off x="3471" y="1044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未知"/>
            <p:cNvSpPr>
              <a:spLocks/>
            </p:cNvSpPr>
            <p:nvPr/>
          </p:nvSpPr>
          <p:spPr bwMode="auto">
            <a:xfrm>
              <a:off x="3481" y="1056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未知"/>
            <p:cNvSpPr>
              <a:spLocks/>
            </p:cNvSpPr>
            <p:nvPr/>
          </p:nvSpPr>
          <p:spPr bwMode="auto">
            <a:xfrm>
              <a:off x="3212" y="1125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未知"/>
            <p:cNvSpPr>
              <a:spLocks/>
            </p:cNvSpPr>
            <p:nvPr/>
          </p:nvSpPr>
          <p:spPr bwMode="auto">
            <a:xfrm>
              <a:off x="3202" y="1102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未知"/>
            <p:cNvSpPr>
              <a:spLocks/>
            </p:cNvSpPr>
            <p:nvPr/>
          </p:nvSpPr>
          <p:spPr bwMode="auto">
            <a:xfrm>
              <a:off x="3198" y="1084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未知"/>
            <p:cNvSpPr>
              <a:spLocks/>
            </p:cNvSpPr>
            <p:nvPr/>
          </p:nvSpPr>
          <p:spPr bwMode="auto">
            <a:xfrm>
              <a:off x="3186" y="1044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未知"/>
            <p:cNvSpPr>
              <a:spLocks/>
            </p:cNvSpPr>
            <p:nvPr/>
          </p:nvSpPr>
          <p:spPr bwMode="auto">
            <a:xfrm>
              <a:off x="3188" y="1069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未知"/>
            <p:cNvSpPr>
              <a:spLocks/>
            </p:cNvSpPr>
            <p:nvPr/>
          </p:nvSpPr>
          <p:spPr bwMode="auto">
            <a:xfrm>
              <a:off x="4024" y="1692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未知"/>
            <p:cNvSpPr>
              <a:spLocks/>
            </p:cNvSpPr>
            <p:nvPr/>
          </p:nvSpPr>
          <p:spPr bwMode="auto">
            <a:xfrm>
              <a:off x="4255" y="1643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未知"/>
            <p:cNvSpPr>
              <a:spLocks/>
            </p:cNvSpPr>
            <p:nvPr/>
          </p:nvSpPr>
          <p:spPr bwMode="auto">
            <a:xfrm>
              <a:off x="4095" y="1618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未知"/>
            <p:cNvSpPr>
              <a:spLocks/>
            </p:cNvSpPr>
            <p:nvPr/>
          </p:nvSpPr>
          <p:spPr bwMode="auto">
            <a:xfrm>
              <a:off x="4087" y="1596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未知"/>
            <p:cNvSpPr>
              <a:spLocks/>
            </p:cNvSpPr>
            <p:nvPr/>
          </p:nvSpPr>
          <p:spPr bwMode="auto">
            <a:xfrm>
              <a:off x="3934" y="1402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未知"/>
            <p:cNvSpPr>
              <a:spLocks/>
            </p:cNvSpPr>
            <p:nvPr/>
          </p:nvSpPr>
          <p:spPr bwMode="auto">
            <a:xfrm>
              <a:off x="3968" y="1445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未知"/>
            <p:cNvSpPr>
              <a:spLocks/>
            </p:cNvSpPr>
            <p:nvPr/>
          </p:nvSpPr>
          <p:spPr bwMode="auto">
            <a:xfrm>
              <a:off x="3995" y="1508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未知"/>
            <p:cNvSpPr>
              <a:spLocks/>
            </p:cNvSpPr>
            <p:nvPr/>
          </p:nvSpPr>
          <p:spPr bwMode="auto">
            <a:xfrm>
              <a:off x="4029" y="1498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未知"/>
            <p:cNvSpPr>
              <a:spLocks/>
            </p:cNvSpPr>
            <p:nvPr/>
          </p:nvSpPr>
          <p:spPr bwMode="auto">
            <a:xfrm>
              <a:off x="4019" y="1462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未知"/>
            <p:cNvSpPr>
              <a:spLocks/>
            </p:cNvSpPr>
            <p:nvPr/>
          </p:nvSpPr>
          <p:spPr bwMode="auto">
            <a:xfrm>
              <a:off x="3993" y="1437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未知"/>
            <p:cNvSpPr>
              <a:spLocks/>
            </p:cNvSpPr>
            <p:nvPr/>
          </p:nvSpPr>
          <p:spPr bwMode="auto">
            <a:xfrm>
              <a:off x="3961" y="1421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未知"/>
            <p:cNvSpPr>
              <a:spLocks/>
            </p:cNvSpPr>
            <p:nvPr/>
          </p:nvSpPr>
          <p:spPr bwMode="auto">
            <a:xfrm>
              <a:off x="4001" y="1474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未知"/>
            <p:cNvSpPr>
              <a:spLocks/>
            </p:cNvSpPr>
            <p:nvPr/>
          </p:nvSpPr>
          <p:spPr bwMode="auto">
            <a:xfrm>
              <a:off x="2391" y="100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未知"/>
            <p:cNvSpPr>
              <a:spLocks/>
            </p:cNvSpPr>
            <p:nvPr/>
          </p:nvSpPr>
          <p:spPr bwMode="auto">
            <a:xfrm>
              <a:off x="2475" y="204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未知"/>
            <p:cNvSpPr>
              <a:spLocks/>
            </p:cNvSpPr>
            <p:nvPr/>
          </p:nvSpPr>
          <p:spPr bwMode="auto">
            <a:xfrm>
              <a:off x="2680" y="48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未知"/>
            <p:cNvSpPr>
              <a:spLocks/>
            </p:cNvSpPr>
            <p:nvPr/>
          </p:nvSpPr>
          <p:spPr bwMode="auto">
            <a:xfrm>
              <a:off x="2710" y="61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未知"/>
            <p:cNvSpPr>
              <a:spLocks/>
            </p:cNvSpPr>
            <p:nvPr/>
          </p:nvSpPr>
          <p:spPr bwMode="auto">
            <a:xfrm>
              <a:off x="2764" y="64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未知"/>
            <p:cNvSpPr>
              <a:spLocks/>
            </p:cNvSpPr>
            <p:nvPr/>
          </p:nvSpPr>
          <p:spPr bwMode="auto">
            <a:xfrm>
              <a:off x="3113" y="91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未知"/>
            <p:cNvSpPr>
              <a:spLocks/>
            </p:cNvSpPr>
            <p:nvPr/>
          </p:nvSpPr>
          <p:spPr bwMode="auto">
            <a:xfrm>
              <a:off x="3203" y="90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未知"/>
            <p:cNvSpPr>
              <a:spLocks/>
            </p:cNvSpPr>
            <p:nvPr/>
          </p:nvSpPr>
          <p:spPr bwMode="auto">
            <a:xfrm>
              <a:off x="3182" y="119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未知"/>
            <p:cNvSpPr>
              <a:spLocks/>
            </p:cNvSpPr>
            <p:nvPr/>
          </p:nvSpPr>
          <p:spPr bwMode="auto">
            <a:xfrm>
              <a:off x="3434" y="343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未知"/>
            <p:cNvSpPr>
              <a:spLocks/>
            </p:cNvSpPr>
            <p:nvPr/>
          </p:nvSpPr>
          <p:spPr bwMode="auto">
            <a:xfrm>
              <a:off x="3495" y="461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未知"/>
            <p:cNvSpPr>
              <a:spLocks/>
            </p:cNvSpPr>
            <p:nvPr/>
          </p:nvSpPr>
          <p:spPr bwMode="auto">
            <a:xfrm>
              <a:off x="3459" y="541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未知"/>
            <p:cNvSpPr>
              <a:spLocks/>
            </p:cNvSpPr>
            <p:nvPr/>
          </p:nvSpPr>
          <p:spPr bwMode="auto">
            <a:xfrm>
              <a:off x="2398" y="37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未知"/>
            <p:cNvSpPr>
              <a:spLocks/>
            </p:cNvSpPr>
            <p:nvPr/>
          </p:nvSpPr>
          <p:spPr bwMode="auto">
            <a:xfrm>
              <a:off x="2291" y="46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未知"/>
            <p:cNvSpPr>
              <a:spLocks/>
            </p:cNvSpPr>
            <p:nvPr/>
          </p:nvSpPr>
          <p:spPr bwMode="auto">
            <a:xfrm>
              <a:off x="2315" y="45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未知"/>
            <p:cNvSpPr>
              <a:spLocks/>
            </p:cNvSpPr>
            <p:nvPr/>
          </p:nvSpPr>
          <p:spPr bwMode="auto">
            <a:xfrm>
              <a:off x="2376" y="36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未知"/>
            <p:cNvSpPr>
              <a:spLocks/>
            </p:cNvSpPr>
            <p:nvPr/>
          </p:nvSpPr>
          <p:spPr bwMode="auto">
            <a:xfrm>
              <a:off x="2358" y="54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未知"/>
            <p:cNvSpPr>
              <a:spLocks/>
            </p:cNvSpPr>
            <p:nvPr/>
          </p:nvSpPr>
          <p:spPr bwMode="auto">
            <a:xfrm>
              <a:off x="3498" y="70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未知"/>
            <p:cNvSpPr>
              <a:spLocks/>
            </p:cNvSpPr>
            <p:nvPr/>
          </p:nvSpPr>
          <p:spPr bwMode="auto">
            <a:xfrm>
              <a:off x="2614" y="1522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未知"/>
            <p:cNvSpPr>
              <a:spLocks/>
            </p:cNvSpPr>
            <p:nvPr/>
          </p:nvSpPr>
          <p:spPr bwMode="auto">
            <a:xfrm>
              <a:off x="2654" y="1515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未知"/>
            <p:cNvSpPr>
              <a:spLocks/>
            </p:cNvSpPr>
            <p:nvPr/>
          </p:nvSpPr>
          <p:spPr bwMode="auto">
            <a:xfrm>
              <a:off x="2587" y="1361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未知"/>
            <p:cNvSpPr>
              <a:spLocks/>
            </p:cNvSpPr>
            <p:nvPr/>
          </p:nvSpPr>
          <p:spPr bwMode="auto">
            <a:xfrm>
              <a:off x="2647" y="128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未知"/>
            <p:cNvSpPr>
              <a:spLocks/>
            </p:cNvSpPr>
            <p:nvPr/>
          </p:nvSpPr>
          <p:spPr bwMode="auto">
            <a:xfrm>
              <a:off x="2623" y="1287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未知"/>
            <p:cNvSpPr>
              <a:spLocks/>
            </p:cNvSpPr>
            <p:nvPr/>
          </p:nvSpPr>
          <p:spPr bwMode="auto">
            <a:xfrm>
              <a:off x="2612" y="130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未知"/>
            <p:cNvSpPr>
              <a:spLocks/>
            </p:cNvSpPr>
            <p:nvPr/>
          </p:nvSpPr>
          <p:spPr bwMode="auto">
            <a:xfrm>
              <a:off x="2587" y="1343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未知"/>
            <p:cNvSpPr>
              <a:spLocks/>
            </p:cNvSpPr>
            <p:nvPr/>
          </p:nvSpPr>
          <p:spPr bwMode="auto">
            <a:xfrm>
              <a:off x="2606" y="133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未知"/>
            <p:cNvSpPr>
              <a:spLocks/>
            </p:cNvSpPr>
            <p:nvPr/>
          </p:nvSpPr>
          <p:spPr bwMode="auto">
            <a:xfrm>
              <a:off x="1873" y="342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未知"/>
            <p:cNvSpPr>
              <a:spLocks/>
            </p:cNvSpPr>
            <p:nvPr/>
          </p:nvSpPr>
          <p:spPr bwMode="auto">
            <a:xfrm>
              <a:off x="1812" y="308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未知"/>
            <p:cNvSpPr>
              <a:spLocks/>
            </p:cNvSpPr>
            <p:nvPr/>
          </p:nvSpPr>
          <p:spPr bwMode="auto">
            <a:xfrm>
              <a:off x="1574" y="91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80" name="Picture 112" descr="artplus_nature_naturalcity4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162" y="3167063"/>
            <a:ext cx="5402579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1" name="Picture 113" descr="artplus_nature_naturalcity42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1430" y="3352800"/>
            <a:ext cx="201918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2" name="Picture 114" descr="artplus_nature_naturalcity42_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47741" y="2895603"/>
            <a:ext cx="135839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3" name="Picture 115" descr="artplus_nature_naturalcity42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313" y="4594228"/>
            <a:ext cx="599554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4" name="Rectangle 116"/>
          <p:cNvSpPr>
            <a:spLocks noGrp="1" noChangeArrowheads="1"/>
          </p:cNvSpPr>
          <p:nvPr>
            <p:ph type="ctrTitle"/>
          </p:nvPr>
        </p:nvSpPr>
        <p:spPr>
          <a:xfrm>
            <a:off x="372057" y="4419600"/>
            <a:ext cx="7813199" cy="1143000"/>
          </a:xfrm>
          <a:prstGeom prst="rect">
            <a:avLst/>
          </a:prstGeo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7285" name="Rectangle 117"/>
          <p:cNvSpPr>
            <a:spLocks noGrp="1" noChangeArrowheads="1"/>
          </p:cNvSpPr>
          <p:nvPr>
            <p:ph type="subTitle" idx="1"/>
          </p:nvPr>
        </p:nvSpPr>
        <p:spPr>
          <a:xfrm>
            <a:off x="372057" y="5715000"/>
            <a:ext cx="7813199" cy="381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pic>
        <p:nvPicPr>
          <p:cNvPr id="7286" name="Picture 118" descr="artplus_nature_naturalcity42_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2411" y="3097213"/>
            <a:ext cx="362755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7" name="Picture 119" descr="artplus_nature_naturalcity42_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55115" y="1993900"/>
            <a:ext cx="188741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8" name="Picture 120" descr="artplus_nature_naturalcity42_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7554" y="2862266"/>
            <a:ext cx="76155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8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2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284" grpId="0" autoUpdateAnimBg="0"/>
      <p:bldP spid="7285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72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6" y="1600201"/>
            <a:ext cx="1004554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3644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98" y="4406901"/>
            <a:ext cx="948745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3894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85" y="1600201"/>
            <a:ext cx="492975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871" y="1600201"/>
            <a:ext cx="492975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402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6" y="1535113"/>
            <a:ext cx="493169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86" y="2174875"/>
            <a:ext cx="493169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996" y="1535113"/>
            <a:ext cx="49336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996" y="2174875"/>
            <a:ext cx="49336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458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8261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7581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6" y="273050"/>
            <a:ext cx="367212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920" y="273051"/>
            <a:ext cx="623970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86" y="1435101"/>
            <a:ext cx="367212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57562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99339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3500438"/>
            <a:ext cx="11161713" cy="3357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AutoShape 3"/>
          <p:cNvSpPr>
            <a:spLocks noChangeArrowheads="1"/>
          </p:cNvSpPr>
          <p:nvPr userDrawn="1"/>
        </p:nvSpPr>
        <p:spPr bwMode="auto">
          <a:xfrm>
            <a:off x="306172" y="4868863"/>
            <a:ext cx="5208799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AutoShape 4"/>
          <p:cNvSpPr>
            <a:spLocks noChangeArrowheads="1"/>
          </p:cNvSpPr>
          <p:nvPr userDrawn="1"/>
        </p:nvSpPr>
        <p:spPr bwMode="auto">
          <a:xfrm>
            <a:off x="5668058" y="4868863"/>
            <a:ext cx="5208799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AutoShape 5"/>
          <p:cNvSpPr>
            <a:spLocks noChangeArrowheads="1"/>
          </p:cNvSpPr>
          <p:nvPr userDrawn="1"/>
        </p:nvSpPr>
        <p:spPr bwMode="auto">
          <a:xfrm>
            <a:off x="395311" y="5943600"/>
            <a:ext cx="5208799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AutoShape 6"/>
          <p:cNvSpPr>
            <a:spLocks noChangeArrowheads="1"/>
          </p:cNvSpPr>
          <p:nvPr userDrawn="1"/>
        </p:nvSpPr>
        <p:spPr bwMode="auto">
          <a:xfrm>
            <a:off x="5668058" y="5943600"/>
            <a:ext cx="5208799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8053486" y="1"/>
            <a:ext cx="3108227" cy="4740275"/>
            <a:chOff x="2130" y="-1003"/>
            <a:chExt cx="1604" cy="2986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2130" y="-993"/>
              <a:ext cx="1584" cy="2976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Text Box 9"/>
            <p:cNvSpPr txBox="1">
              <a:spLocks noChangeArrowheads="1"/>
            </p:cNvSpPr>
            <p:nvPr/>
          </p:nvSpPr>
          <p:spPr bwMode="auto">
            <a:xfrm>
              <a:off x="2178" y="-10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035" name="Text Box 10"/>
            <p:cNvSpPr txBox="1">
              <a:spLocks noChangeArrowheads="1"/>
            </p:cNvSpPr>
            <p:nvPr/>
          </p:nvSpPr>
          <p:spPr bwMode="auto">
            <a:xfrm>
              <a:off x="2178" y="-801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2178" y="-609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1037" name="Text Box 12"/>
            <p:cNvSpPr txBox="1">
              <a:spLocks noChangeArrowheads="1"/>
            </p:cNvSpPr>
            <p:nvPr/>
          </p:nvSpPr>
          <p:spPr bwMode="auto">
            <a:xfrm>
              <a:off x="2178" y="-417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2178" y="-225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039" name="Text Box 14"/>
            <p:cNvSpPr txBox="1">
              <a:spLocks noChangeArrowheads="1"/>
            </p:cNvSpPr>
            <p:nvPr/>
          </p:nvSpPr>
          <p:spPr bwMode="auto">
            <a:xfrm>
              <a:off x="2178" y="-3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40" name="Text Box 15"/>
            <p:cNvSpPr txBox="1">
              <a:spLocks noChangeArrowheads="1"/>
            </p:cNvSpPr>
            <p:nvPr/>
          </p:nvSpPr>
          <p:spPr bwMode="auto">
            <a:xfrm>
              <a:off x="2178" y="159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41" name="Text Box 16"/>
            <p:cNvSpPr txBox="1">
              <a:spLocks noChangeArrowheads="1"/>
            </p:cNvSpPr>
            <p:nvPr/>
          </p:nvSpPr>
          <p:spPr bwMode="auto">
            <a:xfrm>
              <a:off x="2178" y="351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042" name="Text Box 17"/>
            <p:cNvSpPr txBox="1">
              <a:spLocks noChangeArrowheads="1"/>
            </p:cNvSpPr>
            <p:nvPr/>
          </p:nvSpPr>
          <p:spPr bwMode="auto">
            <a:xfrm>
              <a:off x="2178" y="54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2178" y="735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44" name="Text Box 19"/>
            <p:cNvSpPr txBox="1">
              <a:spLocks noChangeArrowheads="1"/>
            </p:cNvSpPr>
            <p:nvPr/>
          </p:nvSpPr>
          <p:spPr bwMode="auto">
            <a:xfrm>
              <a:off x="2178" y="927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045" name="Text Box 20"/>
            <p:cNvSpPr txBox="1">
              <a:spLocks noChangeArrowheads="1"/>
            </p:cNvSpPr>
            <p:nvPr/>
          </p:nvSpPr>
          <p:spPr bwMode="auto">
            <a:xfrm>
              <a:off x="2178" y="1119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2178" y="1311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47" name="Text Box 22"/>
            <p:cNvSpPr txBox="1">
              <a:spLocks noChangeArrowheads="1"/>
            </p:cNvSpPr>
            <p:nvPr/>
          </p:nvSpPr>
          <p:spPr bwMode="auto">
            <a:xfrm>
              <a:off x="2178" y="150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48" name="Text Box 23"/>
            <p:cNvSpPr txBox="1">
              <a:spLocks noChangeArrowheads="1"/>
            </p:cNvSpPr>
            <p:nvPr/>
          </p:nvSpPr>
          <p:spPr bwMode="auto">
            <a:xfrm>
              <a:off x="2178" y="1695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49" name="Text Box 24"/>
            <p:cNvSpPr txBox="1">
              <a:spLocks noChangeArrowheads="1"/>
            </p:cNvSpPr>
            <p:nvPr/>
          </p:nvSpPr>
          <p:spPr bwMode="auto">
            <a:xfrm>
              <a:off x="2706" y="-993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CC00"/>
                  </a:solidFill>
                </a:rPr>
                <a:t>£1 Million</a:t>
              </a:r>
            </a:p>
          </p:txBody>
        </p:sp>
        <p:sp>
          <p:nvSpPr>
            <p:cNvPr id="1050" name="Text Box 25"/>
            <p:cNvSpPr txBox="1">
              <a:spLocks noChangeArrowheads="1"/>
            </p:cNvSpPr>
            <p:nvPr/>
          </p:nvSpPr>
          <p:spPr bwMode="auto">
            <a:xfrm>
              <a:off x="2706" y="-791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£500,000</a:t>
              </a:r>
            </a:p>
          </p:txBody>
        </p:sp>
        <p:sp>
          <p:nvSpPr>
            <p:cNvPr id="1051" name="Text Box 26"/>
            <p:cNvSpPr txBox="1">
              <a:spLocks noChangeArrowheads="1"/>
            </p:cNvSpPr>
            <p:nvPr/>
          </p:nvSpPr>
          <p:spPr bwMode="auto">
            <a:xfrm>
              <a:off x="2706" y="-599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£250,000</a:t>
              </a:r>
            </a:p>
          </p:txBody>
        </p:sp>
        <p:sp>
          <p:nvSpPr>
            <p:cNvPr id="1052" name="Text Box 27"/>
            <p:cNvSpPr txBox="1">
              <a:spLocks noChangeArrowheads="1"/>
            </p:cNvSpPr>
            <p:nvPr/>
          </p:nvSpPr>
          <p:spPr bwMode="auto">
            <a:xfrm>
              <a:off x="2706" y="-407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£125,000</a:t>
              </a:r>
            </a:p>
          </p:txBody>
        </p:sp>
        <p:sp>
          <p:nvSpPr>
            <p:cNvPr id="1053" name="Text Box 28"/>
            <p:cNvSpPr txBox="1">
              <a:spLocks noChangeArrowheads="1"/>
            </p:cNvSpPr>
            <p:nvPr/>
          </p:nvSpPr>
          <p:spPr bwMode="auto">
            <a:xfrm>
              <a:off x="2706" y="-215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£64,000</a:t>
              </a:r>
            </a:p>
          </p:txBody>
        </p:sp>
        <p:sp>
          <p:nvSpPr>
            <p:cNvPr id="1054" name="Text Box 29"/>
            <p:cNvSpPr txBox="1">
              <a:spLocks noChangeArrowheads="1"/>
            </p:cNvSpPr>
            <p:nvPr/>
          </p:nvSpPr>
          <p:spPr bwMode="auto">
            <a:xfrm>
              <a:off x="2706" y="-23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CC00"/>
                  </a:solidFill>
                </a:rPr>
                <a:t>£32,000</a:t>
              </a:r>
            </a:p>
          </p:txBody>
        </p:sp>
        <p:sp>
          <p:nvSpPr>
            <p:cNvPr id="1055" name="Text Box 30"/>
            <p:cNvSpPr txBox="1">
              <a:spLocks noChangeArrowheads="1"/>
            </p:cNvSpPr>
            <p:nvPr/>
          </p:nvSpPr>
          <p:spPr bwMode="auto">
            <a:xfrm>
              <a:off x="2706" y="169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16,000</a:t>
              </a:r>
            </a:p>
          </p:txBody>
        </p:sp>
        <p:sp>
          <p:nvSpPr>
            <p:cNvPr id="1056" name="Text Box 31"/>
            <p:cNvSpPr txBox="1">
              <a:spLocks noChangeArrowheads="1"/>
            </p:cNvSpPr>
            <p:nvPr/>
          </p:nvSpPr>
          <p:spPr bwMode="auto">
            <a:xfrm>
              <a:off x="2706" y="361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£8,000</a:t>
              </a:r>
            </a:p>
          </p:txBody>
        </p:sp>
        <p:sp>
          <p:nvSpPr>
            <p:cNvPr id="1057" name="Text Box 32"/>
            <p:cNvSpPr txBox="1">
              <a:spLocks noChangeArrowheads="1"/>
            </p:cNvSpPr>
            <p:nvPr/>
          </p:nvSpPr>
          <p:spPr bwMode="auto">
            <a:xfrm>
              <a:off x="2706" y="553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£4,000</a:t>
              </a:r>
            </a:p>
          </p:txBody>
        </p:sp>
        <p:sp>
          <p:nvSpPr>
            <p:cNvPr id="1058" name="Text Box 33"/>
            <p:cNvSpPr txBox="1">
              <a:spLocks noChangeArrowheads="1"/>
            </p:cNvSpPr>
            <p:nvPr/>
          </p:nvSpPr>
          <p:spPr bwMode="auto">
            <a:xfrm>
              <a:off x="2706" y="745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£2,000</a:t>
              </a:r>
            </a:p>
          </p:txBody>
        </p:sp>
        <p:sp>
          <p:nvSpPr>
            <p:cNvPr id="1059" name="Text Box 34"/>
            <p:cNvSpPr txBox="1">
              <a:spLocks noChangeArrowheads="1"/>
            </p:cNvSpPr>
            <p:nvPr/>
          </p:nvSpPr>
          <p:spPr bwMode="auto">
            <a:xfrm>
              <a:off x="2706" y="937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CC00"/>
                  </a:solidFill>
                </a:rPr>
                <a:t>£1,000</a:t>
              </a:r>
            </a:p>
          </p:txBody>
        </p:sp>
        <p:sp>
          <p:nvSpPr>
            <p:cNvPr id="1060" name="Text Box 35"/>
            <p:cNvSpPr txBox="1">
              <a:spLocks noChangeArrowheads="1"/>
            </p:cNvSpPr>
            <p:nvPr/>
          </p:nvSpPr>
          <p:spPr bwMode="auto">
            <a:xfrm>
              <a:off x="2706" y="1129"/>
              <a:ext cx="6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£500</a:t>
              </a:r>
            </a:p>
          </p:txBody>
        </p:sp>
        <p:sp>
          <p:nvSpPr>
            <p:cNvPr id="1061" name="Text Box 36"/>
            <p:cNvSpPr txBox="1">
              <a:spLocks noChangeArrowheads="1"/>
            </p:cNvSpPr>
            <p:nvPr/>
          </p:nvSpPr>
          <p:spPr bwMode="auto">
            <a:xfrm>
              <a:off x="2717" y="1322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£300</a:t>
              </a:r>
            </a:p>
          </p:txBody>
        </p:sp>
        <p:sp>
          <p:nvSpPr>
            <p:cNvPr id="1062" name="Text Box 37"/>
            <p:cNvSpPr txBox="1">
              <a:spLocks noChangeArrowheads="1"/>
            </p:cNvSpPr>
            <p:nvPr/>
          </p:nvSpPr>
          <p:spPr bwMode="auto">
            <a:xfrm>
              <a:off x="2727" y="1513"/>
              <a:ext cx="8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£200</a:t>
              </a:r>
            </a:p>
          </p:txBody>
        </p:sp>
        <p:sp>
          <p:nvSpPr>
            <p:cNvPr id="1063" name="Text Box 38"/>
            <p:cNvSpPr txBox="1">
              <a:spLocks noChangeArrowheads="1"/>
            </p:cNvSpPr>
            <p:nvPr/>
          </p:nvSpPr>
          <p:spPr bwMode="auto">
            <a:xfrm>
              <a:off x="2726" y="169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£100</a:t>
              </a:r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2514" y="1791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5" name="Oval 40"/>
            <p:cNvSpPr>
              <a:spLocks noChangeArrowheads="1"/>
            </p:cNvSpPr>
            <p:nvPr/>
          </p:nvSpPr>
          <p:spPr bwMode="auto">
            <a:xfrm>
              <a:off x="2514" y="1599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6" name="Oval 41"/>
            <p:cNvSpPr>
              <a:spLocks noChangeArrowheads="1"/>
            </p:cNvSpPr>
            <p:nvPr/>
          </p:nvSpPr>
          <p:spPr bwMode="auto">
            <a:xfrm>
              <a:off x="2514" y="1407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7" name="Oval 42"/>
            <p:cNvSpPr>
              <a:spLocks noChangeArrowheads="1"/>
            </p:cNvSpPr>
            <p:nvPr/>
          </p:nvSpPr>
          <p:spPr bwMode="auto">
            <a:xfrm>
              <a:off x="2514" y="1215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8" name="Oval 43"/>
            <p:cNvSpPr>
              <a:spLocks noChangeArrowheads="1"/>
            </p:cNvSpPr>
            <p:nvPr/>
          </p:nvSpPr>
          <p:spPr bwMode="auto">
            <a:xfrm>
              <a:off x="2514" y="1023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9" name="Oval 44"/>
            <p:cNvSpPr>
              <a:spLocks noChangeArrowheads="1"/>
            </p:cNvSpPr>
            <p:nvPr/>
          </p:nvSpPr>
          <p:spPr bwMode="auto">
            <a:xfrm>
              <a:off x="2514" y="831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0" name="Oval 45"/>
            <p:cNvSpPr>
              <a:spLocks noChangeArrowheads="1"/>
            </p:cNvSpPr>
            <p:nvPr/>
          </p:nvSpPr>
          <p:spPr bwMode="auto">
            <a:xfrm>
              <a:off x="2514" y="639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1" name="Oval 46"/>
            <p:cNvSpPr>
              <a:spLocks noChangeArrowheads="1"/>
            </p:cNvSpPr>
            <p:nvPr/>
          </p:nvSpPr>
          <p:spPr bwMode="auto">
            <a:xfrm>
              <a:off x="2514" y="447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2" name="Oval 47"/>
            <p:cNvSpPr>
              <a:spLocks noChangeArrowheads="1"/>
            </p:cNvSpPr>
            <p:nvPr/>
          </p:nvSpPr>
          <p:spPr bwMode="auto">
            <a:xfrm>
              <a:off x="2514" y="255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3" name="Oval 48"/>
            <p:cNvSpPr>
              <a:spLocks noChangeArrowheads="1"/>
            </p:cNvSpPr>
            <p:nvPr/>
          </p:nvSpPr>
          <p:spPr bwMode="auto">
            <a:xfrm>
              <a:off x="2514" y="63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74" name="Oval 49"/>
            <p:cNvSpPr>
              <a:spLocks noChangeArrowheads="1"/>
            </p:cNvSpPr>
            <p:nvPr/>
          </p:nvSpPr>
          <p:spPr bwMode="auto">
            <a:xfrm>
              <a:off x="2514" y="-129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5" name="Oval 50"/>
            <p:cNvSpPr>
              <a:spLocks noChangeArrowheads="1"/>
            </p:cNvSpPr>
            <p:nvPr/>
          </p:nvSpPr>
          <p:spPr bwMode="auto">
            <a:xfrm>
              <a:off x="2514" y="-321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6" name="Oval 51"/>
            <p:cNvSpPr>
              <a:spLocks noChangeArrowheads="1"/>
            </p:cNvSpPr>
            <p:nvPr/>
          </p:nvSpPr>
          <p:spPr bwMode="auto">
            <a:xfrm>
              <a:off x="2514" y="-513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7" name="Oval 52"/>
            <p:cNvSpPr>
              <a:spLocks noChangeArrowheads="1"/>
            </p:cNvSpPr>
            <p:nvPr/>
          </p:nvSpPr>
          <p:spPr bwMode="auto">
            <a:xfrm>
              <a:off x="2514" y="-705"/>
              <a:ext cx="96" cy="9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8" name="Oval 53"/>
            <p:cNvSpPr>
              <a:spLocks noChangeArrowheads="1"/>
            </p:cNvSpPr>
            <p:nvPr/>
          </p:nvSpPr>
          <p:spPr bwMode="auto">
            <a:xfrm>
              <a:off x="2514" y="-897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032" name="Picture 54" descr="MillOption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35" y="4149726"/>
            <a:ext cx="425734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6.jpeg"/><Relationship Id="rId4" Type="http://schemas.openxmlformats.org/officeDocument/2006/relationships/audio" Target="../media/audio1.wav"/><Relationship Id="rId9" Type="http://schemas.openxmlformats.org/officeDocument/2006/relationships/image" Target="../media/image15.jpeg"/><Relationship Id="rId1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12" Type="http://schemas.openxmlformats.org/officeDocument/2006/relationships/audio" Target="../media/audio5.wav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8.xml"/><Relationship Id="rId11" Type="http://schemas.openxmlformats.org/officeDocument/2006/relationships/slide" Target="slide24.xml"/><Relationship Id="rId5" Type="http://schemas.openxmlformats.org/officeDocument/2006/relationships/audio" Target="../media/audio2.wav"/><Relationship Id="rId10" Type="http://schemas.openxmlformats.org/officeDocument/2006/relationships/audio" Target="../media/audio4.wav"/><Relationship Id="rId4" Type="http://schemas.openxmlformats.org/officeDocument/2006/relationships/notesSlide" Target="../notesSlides/notesSlide10.xml"/><Relationship Id="rId9" Type="http://schemas.openxmlformats.org/officeDocument/2006/relationships/slide" Target="slide19.xml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3.pn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8.xml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slide" Target="slide23.xml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audio" Target="timesup.wav" TargetMode="External"/><Relationship Id="rId16" Type="http://schemas.openxmlformats.org/officeDocument/2006/relationships/image" Target="../media/image50.png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49.png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12.xml"/><Relationship Id="rId9" Type="http://schemas.openxmlformats.org/officeDocument/2006/relationships/slide" Target="slide26.xml"/><Relationship Id="rId1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1.xml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9.xml"/><Relationship Id="rId12" Type="http://schemas.openxmlformats.org/officeDocument/2006/relationships/audio" Target="../media/audio3.wav"/><Relationship Id="rId17" Type="http://schemas.openxmlformats.org/officeDocument/2006/relationships/image" Target="../media/image23.png"/><Relationship Id="rId2" Type="http://schemas.openxmlformats.org/officeDocument/2006/relationships/audio" Target="timesup.wav" TargetMode="External"/><Relationship Id="rId16" Type="http://schemas.openxmlformats.org/officeDocument/2006/relationships/audio" Target="../media/audio5.wav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audio" Target="../media/audio2.wav"/><Relationship Id="rId15" Type="http://schemas.openxmlformats.org/officeDocument/2006/relationships/slide" Target="slide26.xml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3.png"/><Relationship Id="rId1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57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3.pn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9.xml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slide" Target="slide26.xml"/><Relationship Id="rId4" Type="http://schemas.openxmlformats.org/officeDocument/2006/relationships/notesSlide" Target="../notesSlides/notesSlide14.xml"/><Relationship Id="rId9" Type="http://schemas.openxmlformats.org/officeDocument/2006/relationships/audio" Target="../media/audio4.wav"/><Relationship Id="rId1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8.xml"/><Relationship Id="rId12" Type="http://schemas.openxmlformats.org/officeDocument/2006/relationships/slide" Target="slide29.xml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15.xml"/><Relationship Id="rId9" Type="http://schemas.openxmlformats.org/officeDocument/2006/relationships/slide" Target="slide23.xml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0.xml"/><Relationship Id="rId12" Type="http://schemas.openxmlformats.org/officeDocument/2006/relationships/audio" Target="../media/audio5.wav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9.xml"/><Relationship Id="rId11" Type="http://schemas.openxmlformats.org/officeDocument/2006/relationships/slide" Target="slide26.xml"/><Relationship Id="rId5" Type="http://schemas.openxmlformats.org/officeDocument/2006/relationships/audio" Target="../media/audio2.wav"/><Relationship Id="rId10" Type="http://schemas.openxmlformats.org/officeDocument/2006/relationships/audio" Target="../media/audio4.wav"/><Relationship Id="rId4" Type="http://schemas.openxmlformats.org/officeDocument/2006/relationships/notesSlide" Target="../notesSlides/notesSlide16.xml"/><Relationship Id="rId9" Type="http://schemas.openxmlformats.org/officeDocument/2006/relationships/slide" Target="slide20.xml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20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7.xml"/><Relationship Id="rId12" Type="http://schemas.openxmlformats.org/officeDocument/2006/relationships/audio" Target="../media/audio3.wav"/><Relationship Id="rId17" Type="http://schemas.openxmlformats.org/officeDocument/2006/relationships/image" Target="../media/image23.png"/><Relationship Id="rId2" Type="http://schemas.openxmlformats.org/officeDocument/2006/relationships/audio" Target="timesup.wav" TargetMode="External"/><Relationship Id="rId16" Type="http://schemas.openxmlformats.org/officeDocument/2006/relationships/audio" Target="../media/audio5.wav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7.xml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5" Type="http://schemas.openxmlformats.org/officeDocument/2006/relationships/slide" Target="slide25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Relationship Id="rId14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slide" Target="slide27.xml"/><Relationship Id="rId2" Type="http://schemas.openxmlformats.org/officeDocument/2006/relationships/audio" Target="timesup.wav" TargetMode="External"/><Relationship Id="rId16" Type="http://schemas.openxmlformats.org/officeDocument/2006/relationships/image" Target="../media/image28.png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27.png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3.xml"/><Relationship Id="rId9" Type="http://schemas.openxmlformats.org/officeDocument/2006/relationships/slide" Target="slide22.xml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9.xml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audio" Target="timesup.wav" TargetMode="External"/><Relationship Id="rId16" Type="http://schemas.openxmlformats.org/officeDocument/2006/relationships/image" Target="../media/image32.png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31.png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4.xml"/><Relationship Id="rId9" Type="http://schemas.openxmlformats.org/officeDocument/2006/relationships/slide" Target="slide24.xml"/><Relationship Id="rId14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8.xml"/><Relationship Id="rId12" Type="http://schemas.openxmlformats.org/officeDocument/2006/relationships/slide" Target="slide27.xml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5.xml"/><Relationship Id="rId9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12" Type="http://schemas.openxmlformats.org/officeDocument/2006/relationships/slide" Target="slide27.xml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6.xml"/><Relationship Id="rId9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3.pn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8.xml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slide" Target="slide22.xml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12" Type="http://schemas.openxmlformats.org/officeDocument/2006/relationships/audio" Target="../media/audio5.wav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8.xml"/><Relationship Id="rId11" Type="http://schemas.openxmlformats.org/officeDocument/2006/relationships/slide" Target="slide23.xml"/><Relationship Id="rId5" Type="http://schemas.openxmlformats.org/officeDocument/2006/relationships/audio" Target="../media/audio2.wav"/><Relationship Id="rId10" Type="http://schemas.openxmlformats.org/officeDocument/2006/relationships/audio" Target="../media/audio4.wav"/><Relationship Id="rId4" Type="http://schemas.openxmlformats.org/officeDocument/2006/relationships/notesSlide" Target="../notesSlides/notesSlide8.xml"/><Relationship Id="rId9" Type="http://schemas.openxmlformats.org/officeDocument/2006/relationships/slide" Target="slide18.xml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19.xml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8.xml"/><Relationship Id="rId12" Type="http://schemas.openxmlformats.org/officeDocument/2006/relationships/audio" Target="../media/audio3.wav"/><Relationship Id="rId17" Type="http://schemas.openxmlformats.org/officeDocument/2006/relationships/image" Target="../media/image23.png"/><Relationship Id="rId2" Type="http://schemas.openxmlformats.org/officeDocument/2006/relationships/audio" Target="timesup.wav" TargetMode="External"/><Relationship Id="rId16" Type="http://schemas.openxmlformats.org/officeDocument/2006/relationships/audio" Target="../media/audio5.wav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28.xml"/><Relationship Id="rId11" Type="http://schemas.openxmlformats.org/officeDocument/2006/relationships/image" Target="../media/image42.png"/><Relationship Id="rId5" Type="http://schemas.openxmlformats.org/officeDocument/2006/relationships/audio" Target="../media/audio2.wav"/><Relationship Id="rId15" Type="http://schemas.openxmlformats.org/officeDocument/2006/relationships/slide" Target="slide24.xml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0.png"/><Relationship Id="rId1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279">
            <a:off x="234474" y="7089776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68">
            <a:off x="3834902" y="-1511300"/>
            <a:ext cx="25268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1352">
            <a:off x="498014" y="7305676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023">
            <a:off x="2048252" y="7435851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8394">
            <a:off x="2482319" y="7888289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ff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342509" y="7461250"/>
            <a:ext cx="125956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3727">
            <a:off x="4177891" y="7405689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759">
            <a:off x="9419634" y="8051801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04">
            <a:off x="5741694" y="8235951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2734">
            <a:off x="6648583" y="7569201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53110">
            <a:off x="7832577" y="7451726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f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30">
            <a:off x="9001069" y="7537451"/>
            <a:ext cx="24338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faraday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6570">
            <a:off x="5887028" y="-2263775"/>
            <a:ext cx="1373899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faraday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0661">
            <a:off x="3234185" y="-2270125"/>
            <a:ext cx="137389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58091">
            <a:off x="-255789" y="-1698625"/>
            <a:ext cx="25268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faraday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54498">
            <a:off x="9617290" y="-2420938"/>
            <a:ext cx="137389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3858">
            <a:off x="6154444" y="-2474913"/>
            <a:ext cx="25268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256">
            <a:off x="3974423" y="-1865313"/>
            <a:ext cx="25268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50259">
            <a:off x="1216937" y="-1865313"/>
            <a:ext cx="25268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5771">
            <a:off x="249976" y="-2092325"/>
            <a:ext cx="25268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1474">
            <a:off x="6733846" y="-1865313"/>
            <a:ext cx="25268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faraday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10">
            <a:off x="8010854" y="-1865313"/>
            <a:ext cx="25268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4"/>
          <p:cNvSpPr txBox="1">
            <a:spLocks/>
          </p:cNvSpPr>
          <p:nvPr/>
        </p:nvSpPr>
        <p:spPr>
          <a:xfrm>
            <a:off x="633661" y="124333"/>
            <a:ext cx="9876953" cy="121920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zam" pitchFamily="2" charset="0"/>
              </a:rPr>
              <a:t>M A T E M A T I K A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zam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4312" y="2941757"/>
            <a:ext cx="2836389" cy="6142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6-9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957120" y="2941757"/>
            <a:ext cx="2697414" cy="762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800" b="1" dirty="0" smtClean="0">
                <a:solidFill>
                  <a:srgbClr val="002060"/>
                </a:solidFill>
              </a:rPr>
              <a:t>2015- 2016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0" name="Picture 23" descr="D:\Faton\MATEMATIKË\Imazhe per maths\FIGURA\555305_571508326201566_2102375583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69" y="2575285"/>
            <a:ext cx="2836389" cy="2012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3999614" y="1930400"/>
          <a:ext cx="1116171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" name="Equation" r:id="rId11" imgW="435285" imgH="677109" progId="Equation.DSMT4">
                  <p:embed/>
                </p:oleObj>
              </mc:Choice>
              <mc:Fallback>
                <p:oleObj name="Equation" r:id="rId11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614" y="1930400"/>
                        <a:ext cx="1116171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9"/>
          <p:cNvGraphicFramePr>
            <a:graphicFrameLocks noChangeAspect="1"/>
          </p:cNvGraphicFramePr>
          <p:nvPr/>
        </p:nvGraphicFramePr>
        <p:xfrm>
          <a:off x="3999614" y="1930400"/>
          <a:ext cx="1116171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" name="Equation" r:id="rId13" imgW="435285" imgH="677109" progId="Equation.DSMT4">
                  <p:embed/>
                </p:oleObj>
              </mc:Choice>
              <mc:Fallback>
                <p:oleObj name="Equation" r:id="rId1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614" y="1930400"/>
                        <a:ext cx="1116171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>
            <a:hlinkClick r:id="" action="ppaction://noaction"/>
          </p:cNvPr>
          <p:cNvSpPr/>
          <p:nvPr/>
        </p:nvSpPr>
        <p:spPr>
          <a:xfrm>
            <a:off x="1237495" y="5867400"/>
            <a:ext cx="8650328" cy="6939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bria"/>
              </a:rPr>
              <a:t>SHF ”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bria"/>
              </a:rPr>
              <a:t>PËRPARIMI” - ÇEGRAN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bria"/>
            </a:endParaRPr>
          </a:p>
        </p:txBody>
      </p:sp>
      <p:sp>
        <p:nvSpPr>
          <p:cNvPr id="35" name="Date Placeholder 1"/>
          <p:cNvSpPr txBox="1">
            <a:spLocks/>
          </p:cNvSpPr>
          <p:nvPr/>
        </p:nvSpPr>
        <p:spPr>
          <a:xfrm>
            <a:off x="7237040" y="1368574"/>
            <a:ext cx="3326331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993802C-31B0-4A41-9F36-8E37DAA0FD28}" type="datetime2">
              <a:rPr lang="sq-AL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e shtunë, 12. 01. 2019</a:t>
            </a:fld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630015" y="1455242"/>
            <a:ext cx="7126638" cy="1109662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sz="88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riageD" pitchFamily="66" charset="0"/>
              </a:rPr>
              <a:t>M i l i o n e r  -  10</a:t>
            </a:r>
            <a:endParaRPr lang="en-US" sz="6600" b="1" spc="50" dirty="0" smtClean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riageD" pitchFamily="66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86" y="4619804"/>
            <a:ext cx="2512146" cy="961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8000">
    <p:sndAc>
      <p:stSnd>
        <p:snd r:embed="rId4" name="music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11772" y="5044704"/>
            <a:ext cx="41294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FF00"/>
                </a:solidFill>
                <a:latin typeface="Cambria" pitchFamily="18" charset="0"/>
              </a:rPr>
              <a:t>Vetëm</a:t>
            </a: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 5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3316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73657" y="6125791"/>
            <a:ext cx="4129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3; 5 </a:t>
            </a:r>
            <a:r>
              <a:rPr lang="en-US" altLang="en-US" sz="3200" dirty="0" err="1" smtClean="0">
                <a:solidFill>
                  <a:srgbClr val="FFFF00"/>
                </a:solidFill>
                <a:latin typeface="Cambria" pitchFamily="18" charset="0"/>
              </a:rPr>
              <a:t>ose</a:t>
            </a: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 7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Text Box 5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1011772" y="6131465"/>
                <a:ext cx="4129446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altLang="en-US" sz="32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ose</m:t>
                      </m:r>
                      <m:r>
                        <a:rPr lang="en-US" altLang="en-US" sz="32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 7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3317" name="Text Box 5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772" y="6131465"/>
                <a:ext cx="4129446" cy="573427"/>
              </a:xfrm>
              <a:prstGeom prst="rect">
                <a:avLst/>
              </a:prstGeom>
              <a:blipFill rotWithShape="1">
                <a:blip r:embed="rId7"/>
                <a:stretch>
                  <a:fillRect t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73657" y="5044703"/>
            <a:ext cx="4129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FF00"/>
                </a:solidFill>
                <a:latin typeface="Cambria" pitchFamily="18" charset="0"/>
              </a:rPr>
              <a:t>Vetëm</a:t>
            </a: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 7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3319" name="Oval 7">
            <a:hlinkClick r:id="" action="ppaction://noaction">
              <a:snd r:embed="rId8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9" action="ppaction://hlinksldjump">
              <a:snd r:embed="rId10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9">
            <a:hlinkClick r:id="rId11" action="ppaction://hlinksldjump">
              <a:snd r:embed="rId12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8078678" y="1916832"/>
            <a:ext cx="3013274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3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512" y="38788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965022" y="400526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26386" y="58272"/>
            <a:ext cx="6519560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err="1" smtClean="0">
                <a:latin typeface="Cambria" pitchFamily="18" charset="0"/>
              </a:rPr>
              <a:t>Numrat</a:t>
            </a:r>
            <a:r>
              <a:rPr lang="en-US" sz="2400" dirty="0" smtClean="0">
                <a:latin typeface="Cambria" pitchFamily="18" charset="0"/>
              </a:rPr>
              <a:t> 2; 3; 5; 6 </a:t>
            </a:r>
            <a:r>
              <a:rPr lang="en-US" sz="2400" dirty="0" err="1" smtClean="0">
                <a:latin typeface="Cambria" pitchFamily="18" charset="0"/>
              </a:rPr>
              <a:t>dhe</a:t>
            </a:r>
            <a:r>
              <a:rPr lang="en-US" sz="2400" dirty="0" smtClean="0">
                <a:latin typeface="Cambria" pitchFamily="18" charset="0"/>
              </a:rPr>
              <a:t> 7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vendosen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fushat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zbrazta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ashtu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shuma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numrave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rende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jetë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barabartë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shumën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numrave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kolona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Cili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numër</a:t>
            </a:r>
            <a:r>
              <a:rPr lang="en-US" sz="2400" dirty="0" smtClean="0">
                <a:latin typeface="Cambria" pitchFamily="18" charset="0"/>
              </a:rPr>
              <a:t> do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vendoset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fushen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ngjyrë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kuqe</a:t>
            </a:r>
            <a:r>
              <a:rPr lang="en-US" sz="2400" dirty="0" smtClean="0">
                <a:latin typeface="Cambria" pitchFamily="18" charset="0"/>
              </a:rPr>
              <a:t>?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3613" y="2060848"/>
            <a:ext cx="2669819" cy="2592565"/>
            <a:chOff x="191523" y="1639973"/>
            <a:chExt cx="2427108" cy="235687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" r="4270" b="10671"/>
            <a:stretch/>
          </p:blipFill>
          <p:spPr bwMode="auto">
            <a:xfrm>
              <a:off x="191523" y="1639973"/>
              <a:ext cx="2427108" cy="23568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72854" y="2505947"/>
              <a:ext cx="609643" cy="597631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</p:childTnLst>
        </p:cTn>
      </p:par>
    </p:tnLst>
    <p:bldLst>
      <p:bldP spid="13315" grpId="0"/>
      <p:bldP spid="13316" grpId="0"/>
      <p:bldP spid="13316" grpId="1"/>
      <p:bldP spid="13317" grpId="0"/>
      <p:bldP spid="13318" grpId="0"/>
      <p:bldP spid="13318" grpId="1"/>
      <p:bldP spid="13322" grpId="0" animBg="1"/>
      <p:bldP spid="13325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11772" y="5100017"/>
            <a:ext cx="41294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8 </a:t>
            </a:r>
            <a:r>
              <a:rPr lang="en-US" altLang="en-US" sz="3200" dirty="0">
                <a:solidFill>
                  <a:srgbClr val="FFFF00"/>
                </a:solidFill>
                <a:latin typeface="Cambria" pitchFamily="18" charset="0"/>
              </a:rPr>
              <a:t>cm</a:t>
            </a:r>
          </a:p>
        </p:txBody>
      </p:sp>
      <p:sp>
        <p:nvSpPr>
          <p:cNvPr id="12292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73657" y="6089831"/>
            <a:ext cx="4129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5 </a:t>
            </a:r>
            <a:r>
              <a:rPr lang="en-US" altLang="en-US" sz="3200" dirty="0">
                <a:solidFill>
                  <a:srgbClr val="FFFF00"/>
                </a:solidFill>
                <a:latin typeface="Cambria" pitchFamily="18" charset="0"/>
              </a:rPr>
              <a:t>cm</a:t>
            </a:r>
          </a:p>
        </p:txBody>
      </p:sp>
      <p:sp>
        <p:nvSpPr>
          <p:cNvPr id="12293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11772" y="6089831"/>
            <a:ext cx="41294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6 </a:t>
            </a:r>
            <a:r>
              <a:rPr lang="en-US" altLang="en-US" sz="3200" dirty="0">
                <a:solidFill>
                  <a:srgbClr val="FFFF00"/>
                </a:solidFill>
                <a:latin typeface="Cambria" pitchFamily="18" charset="0"/>
              </a:rPr>
              <a:t>cm</a:t>
            </a:r>
          </a:p>
        </p:txBody>
      </p:sp>
      <p:sp>
        <p:nvSpPr>
          <p:cNvPr id="12294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373657" y="5037005"/>
            <a:ext cx="4129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4 cm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295" name="Oval 7">
            <a:hlinkClick r:id="" action="ppaction://noaction">
              <a:snd r:embed="rId7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8" action="ppaction://hlinksldjump">
              <a:snd r:embed="rId9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Oval 9">
            <a:hlinkClick r:id="rId10" action="ppaction://hlinksldjump">
              <a:snd r:embed="rId11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8078678" y="1601504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9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12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043692" y="400526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3329" y="193864"/>
            <a:ext cx="7902617" cy="186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300" dirty="0" smtClean="0">
                <a:latin typeface="Cambria" pitchFamily="18" charset="0"/>
              </a:rPr>
              <a:t>                    </a:t>
            </a:r>
            <a:r>
              <a:rPr lang="en-US" sz="2300" dirty="0" err="1" smtClean="0">
                <a:latin typeface="Cambria" pitchFamily="18" charset="0"/>
              </a:rPr>
              <a:t>Ardiani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ka</a:t>
            </a:r>
            <a:r>
              <a:rPr lang="en-US" sz="2300" dirty="0" smtClean="0">
                <a:latin typeface="Cambria" pitchFamily="18" charset="0"/>
              </a:rPr>
              <a:t> 4 </a:t>
            </a:r>
            <a:r>
              <a:rPr lang="en-US" sz="2300" dirty="0" err="1" smtClean="0">
                <a:latin typeface="Cambria" pitchFamily="18" charset="0"/>
              </a:rPr>
              <a:t>shirita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gjatësive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njëjtë</a:t>
            </a:r>
            <a:r>
              <a:rPr lang="en-US" sz="2300" dirty="0" smtClean="0">
                <a:latin typeface="Cambria" pitchFamily="18" charset="0"/>
              </a:rPr>
              <a:t>. Ai i </a:t>
            </a:r>
            <a:r>
              <a:rPr lang="en-US" sz="2300" dirty="0" err="1" smtClean="0">
                <a:latin typeface="Cambria" pitchFamily="18" charset="0"/>
              </a:rPr>
              <a:t>ngjet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dy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shirita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njërën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mbi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tjetrën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ku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puthiten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vetëm</a:t>
            </a:r>
            <a:r>
              <a:rPr lang="en-US" sz="2300" dirty="0" smtClean="0">
                <a:latin typeface="Cambria" pitchFamily="18" charset="0"/>
              </a:rPr>
              <a:t> 10cm </a:t>
            </a:r>
            <a:r>
              <a:rPr lang="en-US" sz="2300" dirty="0" err="1" smtClean="0">
                <a:latin typeface="Cambria" pitchFamily="18" charset="0"/>
              </a:rPr>
              <a:t>dhe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në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atë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rast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fiton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shirit</a:t>
            </a:r>
            <a:r>
              <a:rPr lang="en-US" sz="2300" dirty="0" smtClean="0">
                <a:latin typeface="Cambria" pitchFamily="18" charset="0"/>
              </a:rPr>
              <a:t> me </a:t>
            </a:r>
            <a:r>
              <a:rPr lang="en-US" sz="2300" dirty="0" err="1" smtClean="0">
                <a:latin typeface="Cambria" pitchFamily="18" charset="0"/>
              </a:rPr>
              <a:t>gjatësi</a:t>
            </a:r>
            <a:r>
              <a:rPr lang="en-US" sz="2300" dirty="0" smtClean="0">
                <a:latin typeface="Cambria" pitchFamily="18" charset="0"/>
              </a:rPr>
              <a:t> 50cm (</a:t>
            </a:r>
            <a:r>
              <a:rPr lang="en-US" sz="2300" dirty="0" err="1" smtClean="0">
                <a:latin typeface="Cambria" pitchFamily="18" charset="0"/>
              </a:rPr>
              <a:t>si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në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figurë</a:t>
            </a:r>
            <a:r>
              <a:rPr lang="en-US" sz="2300" dirty="0" smtClean="0">
                <a:latin typeface="Cambria" pitchFamily="18" charset="0"/>
              </a:rPr>
              <a:t>). </a:t>
            </a:r>
            <a:r>
              <a:rPr lang="en-US" sz="2300" dirty="0" err="1" smtClean="0">
                <a:latin typeface="Cambria" pitchFamily="18" charset="0"/>
              </a:rPr>
              <a:t>Prej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dy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shiritave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mbetur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ai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dëshiron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fitojë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gjatësi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prej</a:t>
            </a:r>
            <a:r>
              <a:rPr lang="en-US" sz="2300" dirty="0" smtClean="0">
                <a:latin typeface="Cambria" pitchFamily="18" charset="0"/>
              </a:rPr>
              <a:t> 56cm. Sa do </a:t>
            </a:r>
            <a:r>
              <a:rPr lang="en-US" sz="2300" dirty="0" err="1" smtClean="0">
                <a:latin typeface="Cambria" pitchFamily="18" charset="0"/>
              </a:rPr>
              <a:t>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jetë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gjatësia</a:t>
            </a:r>
            <a:r>
              <a:rPr lang="en-US" sz="2300" dirty="0" smtClean="0">
                <a:latin typeface="Cambria" pitchFamily="18" charset="0"/>
              </a:rPr>
              <a:t> e </a:t>
            </a:r>
            <a:r>
              <a:rPr lang="en-US" sz="2300" dirty="0" err="1" smtClean="0">
                <a:latin typeface="Cambria" pitchFamily="18" charset="0"/>
              </a:rPr>
              <a:t>pjesës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ku</a:t>
            </a:r>
            <a:r>
              <a:rPr lang="en-US" sz="2300" dirty="0" smtClean="0">
                <a:latin typeface="Cambria" pitchFamily="18" charset="0"/>
              </a:rPr>
              <a:t> do </a:t>
            </a:r>
            <a:r>
              <a:rPr lang="en-US" sz="2300" dirty="0" err="1" smtClean="0">
                <a:latin typeface="Cambria" pitchFamily="18" charset="0"/>
              </a:rPr>
              <a:t>të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puthiten</a:t>
            </a:r>
            <a:r>
              <a:rPr lang="en-US" sz="2300" dirty="0" smtClean="0">
                <a:latin typeface="Cambria" pitchFamily="18" charset="0"/>
              </a:rPr>
              <a:t> </a:t>
            </a:r>
            <a:r>
              <a:rPr lang="en-US" sz="2300" dirty="0" err="1" smtClean="0">
                <a:latin typeface="Cambria" pitchFamily="18" charset="0"/>
              </a:rPr>
              <a:t>shiritat</a:t>
            </a:r>
            <a:r>
              <a:rPr lang="en-US" sz="2300" dirty="0" smtClean="0">
                <a:latin typeface="Cambria" pitchFamily="18" charset="0"/>
              </a:rPr>
              <a:t>.  </a:t>
            </a:r>
            <a:endParaRPr lang="en-US" sz="2300" dirty="0">
              <a:latin typeface="Cambria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" y="2142376"/>
            <a:ext cx="7963732" cy="1581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  <p:bldLst>
      <p:bldP spid="12291" grpId="0"/>
      <p:bldP spid="12291" grpId="1"/>
      <p:bldP spid="12292" grpId="0"/>
      <p:bldP spid="12292" grpId="1"/>
      <p:bldP spid="12293" grpId="0"/>
      <p:bldP spid="12294" grpId="0"/>
      <p:bldP spid="12298" grpId="0" animBg="1"/>
      <p:bldP spid="12301" grpId="0" animBg="1"/>
      <p:bldP spid="41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8078678" y="1296064"/>
            <a:ext cx="3013274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71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51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981161" y="405144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53205" y="75688"/>
            <a:ext cx="6510254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err="1" smtClean="0">
                <a:latin typeface="Cambria" pitchFamily="18" charset="0"/>
              </a:rPr>
              <a:t>Flamuri</a:t>
            </a:r>
            <a:r>
              <a:rPr lang="en-US" sz="2400" dirty="0" smtClean="0">
                <a:latin typeface="Cambria" pitchFamily="18" charset="0"/>
              </a:rPr>
              <a:t> duke </a:t>
            </a:r>
            <a:r>
              <a:rPr lang="en-US" sz="2400" dirty="0" err="1" smtClean="0">
                <a:latin typeface="Cambria" pitchFamily="18" charset="0"/>
              </a:rPr>
              <a:t>shikuar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lupë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figurën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dhënë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dhe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fiton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këto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disa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figura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Cilën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nga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figrat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dhëna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nuk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mund</a:t>
            </a:r>
            <a:r>
              <a:rPr lang="en-US" sz="2400" dirty="0" smtClean="0">
                <a:latin typeface="Cambria" pitchFamily="18" charset="0"/>
              </a:rPr>
              <a:t> ta </a:t>
            </a:r>
            <a:r>
              <a:rPr lang="en-US" sz="2400" dirty="0" err="1" smtClean="0">
                <a:latin typeface="Cambria" pitchFamily="18" charset="0"/>
              </a:rPr>
              <a:t>shikojë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Flamuri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85" y="1327120"/>
            <a:ext cx="3017311" cy="248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10198" y="4806421"/>
            <a:ext cx="4129446" cy="1032310"/>
            <a:chOff x="1010198" y="4806421"/>
            <a:chExt cx="4129446" cy="10323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658" y="4806421"/>
              <a:ext cx="1236622" cy="1032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3" name="Text Box 3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10198" y="5036505"/>
              <a:ext cx="41294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88269" y="4832097"/>
            <a:ext cx="4996631" cy="973167"/>
            <a:chOff x="5988269" y="4832097"/>
            <a:chExt cx="4996631" cy="973167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648" y="4832097"/>
              <a:ext cx="1231244" cy="9731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Text Box 6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988269" y="4905527"/>
              <a:ext cx="4996631" cy="81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baseline="300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0198" y="5938970"/>
            <a:ext cx="4129446" cy="962414"/>
            <a:chOff x="1010198" y="5938970"/>
            <a:chExt cx="4129446" cy="962414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028" y="5938970"/>
              <a:ext cx="1215115" cy="9624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5" name="Text Box 5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10198" y="6000136"/>
              <a:ext cx="4129446" cy="81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baseline="300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65611" y="5936778"/>
            <a:ext cx="4542392" cy="948044"/>
            <a:chOff x="6165611" y="5936778"/>
            <a:chExt cx="4542392" cy="94804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741" y="5936778"/>
              <a:ext cx="1231244" cy="9409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4" name="Text Box 4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6165611" y="5983167"/>
              <a:ext cx="4542392" cy="90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baseline="300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audio>
              <p:cMediaNode vol="28000">
                <p:cTn id="5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612" fill="hold"/>
                                        <p:tgtEl>
                                          <p:spTgt spid="15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2"/>
                </p:tgtEl>
              </p:cMediaNode>
            </p:audio>
          </p:childTnLst>
        </p:cTn>
      </p:par>
    </p:tnLst>
    <p:bldLst>
      <p:bldP spid="15370" grpId="0" animBg="1"/>
      <p:bldP spid="15373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Text Box 3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1011772" y="5032494"/>
                <a:ext cx="4129446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18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387" name="Text Box 3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772" y="5032494"/>
                <a:ext cx="4129446" cy="573427"/>
              </a:xfrm>
              <a:prstGeom prst="rect">
                <a:avLst/>
              </a:prstGeom>
              <a:blipFill rotWithShape="1">
                <a:blip r:embed="rId6"/>
                <a:stretch>
                  <a:fillRect t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6373657" y="6113580"/>
                <a:ext cx="4129447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smtClean="0">
                          <a:solidFill>
                            <a:srgbClr val="FFFF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en-US" sz="32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altLang="en-US" sz="3200">
                          <a:solidFill>
                            <a:srgbClr val="FFFF0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388" name="Text Box 4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3657" y="6113580"/>
                <a:ext cx="4129447" cy="573427"/>
              </a:xfrm>
              <a:prstGeom prst="rect">
                <a:avLst/>
              </a:prstGeom>
              <a:blipFill rotWithShape="1">
                <a:blip r:embed="rId9"/>
                <a:stretch>
                  <a:fillRect t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Text Box 5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011772" y="6113580"/>
                <a:ext cx="4129446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23</m:t>
                      </m:r>
                      <m:r>
                        <m:rPr>
                          <m:sty m:val="p"/>
                        </m:rPr>
                        <a:rPr lang="en-US" altLang="en-US" sz="3200">
                          <a:solidFill>
                            <a:srgbClr val="FFFF0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389" name="Text Box 5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772" y="6113580"/>
                <a:ext cx="4129446" cy="573427"/>
              </a:xfrm>
              <a:prstGeom prst="rect">
                <a:avLst/>
              </a:prstGeom>
              <a:blipFill rotWithShape="1">
                <a:blip r:embed="rId10"/>
                <a:stretch>
                  <a:fillRect t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Text Box 6">
                <a:hlinkClick r:id="rId8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6373657" y="5032494"/>
                <a:ext cx="4129447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21</m:t>
                      </m:r>
                      <m:r>
                        <m:rPr>
                          <m:sty m:val="p"/>
                        </m:rPr>
                        <a:rPr lang="en-US" altLang="en-US" sz="3200">
                          <a:solidFill>
                            <a:srgbClr val="FFFF00"/>
                          </a:solidFill>
                          <a:latin typeface="Cambria Math"/>
                        </a:rPr>
                        <m:t>cm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390" name="Text Box 6">
                <a:hlinkClick r:id="rId8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3657" y="5032494"/>
                <a:ext cx="4129447" cy="573427"/>
              </a:xfrm>
              <a:prstGeom prst="rect">
                <a:avLst/>
              </a:prstGeom>
              <a:blipFill rotWithShape="1">
                <a:blip r:embed="rId11"/>
                <a:stretch>
                  <a:fillRect t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1" name="Oval 7">
            <a:hlinkClick r:id="" action="ppaction://noaction">
              <a:snd r:embed="rId12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13" action="ppaction://hlinksldjump">
              <a:snd r:embed="rId14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9">
            <a:hlinkClick r:id="rId15" action="ppaction://hlinksldjump">
              <a:snd r:embed="rId16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8078678" y="990616"/>
            <a:ext cx="3013274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5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310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997820" y="389731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26386" y="75688"/>
            <a:ext cx="6519560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en-US" sz="2400" dirty="0" err="1" smtClean="0">
                <a:latin typeface="Cambria" pitchFamily="18" charset="0"/>
              </a:rPr>
              <a:t>Nga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fotografija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është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caktuar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figurë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katrorë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vegjël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ku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secili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prej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tyre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sypërfaqe</a:t>
            </a:r>
            <a:r>
              <a:rPr lang="en-US" sz="2400" dirty="0" smtClean="0">
                <a:latin typeface="Cambria" pitchFamily="18" charset="0"/>
              </a:rPr>
              <a:t> 4cm</a:t>
            </a:r>
            <a:r>
              <a:rPr lang="en-US" sz="2400" baseline="30000" dirty="0" smtClean="0">
                <a:latin typeface="Cambria" pitchFamily="18" charset="0"/>
              </a:rPr>
              <a:t>2</a:t>
            </a:r>
            <a:r>
              <a:rPr lang="en-US" sz="2400" dirty="0" smtClean="0">
                <a:latin typeface="Cambria" pitchFamily="18" charset="0"/>
              </a:rPr>
              <a:t>. Sa to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jetë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gjatësia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vijës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trashë</a:t>
            </a:r>
            <a:r>
              <a:rPr lang="en-US" sz="2400" dirty="0" smtClean="0">
                <a:latin typeface="Cambria" pitchFamily="18" charset="0"/>
              </a:rPr>
              <a:t>?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98" y="1296056"/>
            <a:ext cx="2593874" cy="271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audio>
          </p:childTnLst>
        </p:cTn>
      </p:par>
    </p:tnLst>
    <p:bldLst>
      <p:bldP spid="16387" grpId="0"/>
      <p:bldP spid="16388" grpId="0"/>
      <p:bldP spid="16388" grpId="1"/>
      <p:bldP spid="16389" grpId="0"/>
      <p:bldP spid="16389" grpId="1"/>
      <p:bldP spid="16390" grpId="0"/>
      <p:bldP spid="16394" grpId="0" animBg="1"/>
      <p:bldP spid="1639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11773" y="5053983"/>
            <a:ext cx="4129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60 </a:t>
            </a:r>
            <a:r>
              <a:rPr lang="en-US" altLang="en-US" sz="3200" dirty="0" err="1">
                <a:solidFill>
                  <a:srgbClr val="FFFF00"/>
                </a:solidFill>
                <a:latin typeface="Cambria" pitchFamily="18" charset="0"/>
              </a:rPr>
              <a:t>vezë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4340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373657" y="6135070"/>
            <a:ext cx="4129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75 </a:t>
            </a:r>
            <a:r>
              <a:rPr lang="en-US" altLang="en-US" sz="3200" dirty="0" err="1" smtClean="0">
                <a:solidFill>
                  <a:srgbClr val="FFFF00"/>
                </a:solidFill>
                <a:latin typeface="Cambria" pitchFamily="18" charset="0"/>
              </a:rPr>
              <a:t>vezë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4341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11772" y="6135070"/>
            <a:ext cx="41294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25 </a:t>
            </a:r>
            <a:r>
              <a:rPr lang="en-US" altLang="en-US" sz="3200" dirty="0" err="1">
                <a:solidFill>
                  <a:srgbClr val="FFFF00"/>
                </a:solidFill>
                <a:latin typeface="Cambria" pitchFamily="18" charset="0"/>
              </a:rPr>
              <a:t>vezë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4342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73657" y="5053983"/>
            <a:ext cx="4129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50 </a:t>
            </a:r>
            <a:r>
              <a:rPr lang="en-US" altLang="en-US" sz="3200" dirty="0" err="1">
                <a:solidFill>
                  <a:srgbClr val="FFFF00"/>
                </a:solidFill>
                <a:latin typeface="Cambria" pitchFamily="18" charset="0"/>
              </a:rPr>
              <a:t>vezë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4343" name="Oval 7">
            <a:hlinkClick r:id="" action="ppaction://noaction">
              <a:snd r:embed="rId7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8" action="ppaction://hlinksldjump">
              <a:snd r:embed="rId9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9">
            <a:hlinkClick r:id="rId10" action="ppaction://hlinksldjump">
              <a:snd r:embed="rId11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8078678" y="692696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644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099335" y="3916198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45239" y="75688"/>
            <a:ext cx="6510254" cy="181588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en-US" sz="2800" dirty="0" err="1" smtClean="0">
                <a:latin typeface="Cambria" pitchFamily="18" charset="0"/>
              </a:rPr>
              <a:t>Gjyshi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Sulo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ka</a:t>
            </a:r>
            <a:r>
              <a:rPr lang="en-US" sz="2800" dirty="0" smtClean="0">
                <a:latin typeface="Cambria" pitchFamily="18" charset="0"/>
              </a:rPr>
              <a:t> 10 pula, </a:t>
            </a:r>
            <a:r>
              <a:rPr lang="en-US" sz="2800" dirty="0" err="1" smtClean="0">
                <a:latin typeface="Cambria" pitchFamily="18" charset="0"/>
              </a:rPr>
              <a:t>ku</a:t>
            </a:r>
            <a:r>
              <a:rPr lang="en-US" sz="2800" dirty="0" smtClean="0">
                <a:latin typeface="Cambria" pitchFamily="18" charset="0"/>
              </a:rPr>
              <a:t> 5 </a:t>
            </a:r>
            <a:r>
              <a:rPr lang="en-US" sz="2800" dirty="0" err="1" smtClean="0">
                <a:latin typeface="Cambria" pitchFamily="18" charset="0"/>
              </a:rPr>
              <a:t>prej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tyre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bejnë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vezë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për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çdo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ditë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kurse</a:t>
            </a:r>
            <a:r>
              <a:rPr lang="en-US" sz="2800" dirty="0" smtClean="0">
                <a:latin typeface="Cambria" pitchFamily="18" charset="0"/>
              </a:rPr>
              <a:t> 5 </a:t>
            </a:r>
            <a:r>
              <a:rPr lang="en-US" sz="2800" dirty="0" err="1" smtClean="0">
                <a:latin typeface="Cambria" pitchFamily="18" charset="0"/>
              </a:rPr>
              <a:t>të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tjerat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bëjnë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vezë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në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çdo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dy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ditë</a:t>
            </a:r>
            <a:r>
              <a:rPr lang="en-US" sz="2800" dirty="0" smtClean="0">
                <a:latin typeface="Cambria" pitchFamily="18" charset="0"/>
              </a:rPr>
              <a:t>. Sa </a:t>
            </a:r>
            <a:r>
              <a:rPr lang="en-US" sz="2800" dirty="0" err="1" smtClean="0">
                <a:latin typeface="Cambria" pitchFamily="18" charset="0"/>
              </a:rPr>
              <a:t>vezë</a:t>
            </a:r>
            <a:r>
              <a:rPr lang="en-US" sz="2800" dirty="0" smtClean="0">
                <a:latin typeface="Cambria" pitchFamily="18" charset="0"/>
              </a:rPr>
              <a:t> do </a:t>
            </a:r>
            <a:r>
              <a:rPr lang="en-US" sz="2800" dirty="0" err="1" smtClean="0">
                <a:latin typeface="Cambria" pitchFamily="18" charset="0"/>
              </a:rPr>
              <a:t>të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bëjnë</a:t>
            </a:r>
            <a:r>
              <a:rPr lang="en-US" sz="2800" dirty="0" smtClean="0">
                <a:latin typeface="Cambria" pitchFamily="18" charset="0"/>
              </a:rPr>
              <a:t> 10 </a:t>
            </a:r>
            <a:r>
              <a:rPr lang="en-US" sz="2800" dirty="0" err="1" smtClean="0">
                <a:latin typeface="Cambria" pitchFamily="18" charset="0"/>
              </a:rPr>
              <a:t>pulat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për</a:t>
            </a:r>
            <a:r>
              <a:rPr lang="en-US" sz="2800" dirty="0" smtClean="0">
                <a:latin typeface="Cambria" pitchFamily="18" charset="0"/>
              </a:rPr>
              <a:t> 10 </a:t>
            </a:r>
            <a:r>
              <a:rPr lang="en-US" sz="2800" dirty="0" err="1" smtClean="0">
                <a:latin typeface="Cambria" pitchFamily="18" charset="0"/>
              </a:rPr>
              <a:t>ditë</a:t>
            </a:r>
            <a:r>
              <a:rPr lang="en-US" sz="2800" dirty="0" smtClean="0">
                <a:latin typeface="Cambria" pitchFamily="18" charset="0"/>
              </a:rPr>
              <a:t>.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28556" y="1913598"/>
            <a:ext cx="6686924" cy="2080258"/>
            <a:chOff x="-1099335" y="1374125"/>
            <a:chExt cx="11206638" cy="3350276"/>
          </a:xfrm>
        </p:grpSpPr>
        <p:pic>
          <p:nvPicPr>
            <p:cNvPr id="2050" name="Picture 2" descr="http://www.fermaime.com/fo/10/20131008094205952577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9335" y="1390651"/>
              <a:ext cx="5495925" cy="3333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gazetaexpress.com/public/uploads/image/2014/10/633x347/uaf-marks-world-egg-day-1350070178-8057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685" y="1374125"/>
              <a:ext cx="6089618" cy="33382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4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4339" grpId="0"/>
      <p:bldP spid="14340" grpId="0"/>
      <p:bldP spid="14341" grpId="0"/>
      <p:bldP spid="14341" grpId="1"/>
      <p:bldP spid="14342" grpId="0"/>
      <p:bldP spid="14342" grpId="1"/>
      <p:bldP spid="14346" grpId="0" animBg="1"/>
      <p:bldP spid="14349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078678" y="404664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43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395" y="-100806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965022" y="389731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39557" y="89336"/>
            <a:ext cx="6510254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latin typeface="Cambria" pitchFamily="18" charset="0"/>
              </a:rPr>
              <a:t>Sa </a:t>
            </a:r>
            <a:r>
              <a:rPr lang="en-US" sz="2400" dirty="0" err="1" smtClean="0">
                <a:latin typeface="Cambria" pitchFamily="18" charset="0"/>
              </a:rPr>
              <a:t>është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pesha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Patokut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nga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fotografia</a:t>
            </a:r>
            <a:r>
              <a:rPr lang="en-US" sz="2400" dirty="0" smtClean="0">
                <a:latin typeface="Cambria" pitchFamily="18" charset="0"/>
              </a:rPr>
              <a:t>?</a:t>
            </a:r>
            <a:endParaRPr lang="sq-AL" sz="2400" dirty="0"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sp>
        <p:nvSpPr>
          <p:cNvPr id="18435" name="Text Box 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1011772" y="4916184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3 </a:t>
            </a:r>
            <a:r>
              <a:rPr lang="en-US" altLang="en-US" sz="3200" dirty="0">
                <a:solidFill>
                  <a:srgbClr val="FFFF00"/>
                </a:solidFill>
                <a:latin typeface="Cambria" pitchFamily="18" charset="0"/>
              </a:rPr>
              <a:t>kg</a:t>
            </a:r>
          </a:p>
        </p:txBody>
      </p:sp>
      <p:sp>
        <p:nvSpPr>
          <p:cNvPr id="18436" name="Text Box 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373657" y="5974326"/>
            <a:ext cx="4129447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6 kg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8437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11772" y="5974326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5 kg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8438" name="Text Box 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373657" y="4893239"/>
            <a:ext cx="4129447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4 </a:t>
            </a:r>
            <a:r>
              <a:rPr lang="en-US" altLang="en-US" sz="3200" dirty="0">
                <a:solidFill>
                  <a:srgbClr val="FFFF00"/>
                </a:solidFill>
                <a:latin typeface="Cambria" pitchFamily="18" charset="0"/>
              </a:rPr>
              <a:t>kg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560" y="914458"/>
            <a:ext cx="7957556" cy="1900011"/>
            <a:chOff x="41560" y="914458"/>
            <a:chExt cx="7957556" cy="190001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0" y="914458"/>
              <a:ext cx="4054929" cy="18764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413" y="919728"/>
              <a:ext cx="3981703" cy="1894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65574" y="1143929"/>
              <a:ext cx="73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PATA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1104156" y="1343681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PATOKU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3891512" y="1143158"/>
              <a:ext cx="73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PATA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7090699" y="1363284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PATOKU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8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84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  <p:bldLst>
      <p:bldP spid="18442" grpId="0" animBg="1"/>
      <p:bldP spid="18445" grpId="0" animBg="1"/>
      <p:bldP spid="28" grpId="0" animBg="1"/>
      <p:bldP spid="29" grpId="0" animBg="1"/>
      <p:bldP spid="18435" grpId="0"/>
      <p:bldP spid="18435" grpId="1"/>
      <p:bldP spid="18436" grpId="0"/>
      <p:bldP spid="18436" grpId="1"/>
      <p:bldP spid="18437" grpId="0"/>
      <p:bldP spid="184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972344" y="4889764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13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7412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34229" y="5970851"/>
            <a:ext cx="4129447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16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7413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972344" y="5970850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14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7414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334229" y="4889764"/>
            <a:ext cx="4129447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15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7415" name="Oval 7">
            <a:hlinkClick r:id="" action="ppaction://noaction">
              <a:snd r:embed="rId8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9" action="ppaction://hlinksldjump">
              <a:snd r:embed="rId10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Oval 9">
            <a:hlinkClick r:id="rId11" action="ppaction://hlinksldjump">
              <a:snd r:embed="rId12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8078678" y="58272"/>
            <a:ext cx="3013274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9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826" y="66083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AutoShape 17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001956" y="3984767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8" name="Oval 17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1" name="Oval 20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4" name="Oval 23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7" name="Oval 2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3329" y="256580"/>
            <a:ext cx="7912164" cy="230832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latin typeface="Cambria" pitchFamily="18" charset="0"/>
              </a:rPr>
              <a:t>                     </a:t>
            </a:r>
            <a:r>
              <a:rPr lang="en-US" sz="2400" dirty="0" err="1" smtClean="0">
                <a:latin typeface="Cambria" pitchFamily="18" charset="0"/>
              </a:rPr>
              <a:t>Arsimtari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kishte</a:t>
            </a:r>
            <a:r>
              <a:rPr lang="en-US" sz="2400" dirty="0" smtClean="0">
                <a:latin typeface="Cambria" pitchFamily="18" charset="0"/>
              </a:rPr>
              <a:t> 10 </a:t>
            </a:r>
            <a:r>
              <a:rPr lang="en-US" sz="2400" dirty="0" err="1" smtClean="0">
                <a:latin typeface="Cambria" pitchFamily="18" charset="0"/>
              </a:rPr>
              <a:t>topa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shënuar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numrat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nga</a:t>
            </a:r>
            <a:r>
              <a:rPr lang="en-US" sz="2400" dirty="0" smtClean="0">
                <a:latin typeface="Cambria" pitchFamily="18" charset="0"/>
              </a:rPr>
              <a:t> 0 </a:t>
            </a:r>
            <a:r>
              <a:rPr lang="en-US" sz="2400" dirty="0" err="1" smtClean="0">
                <a:latin typeface="Cambria" pitchFamily="18" charset="0"/>
              </a:rPr>
              <a:t>deri</a:t>
            </a:r>
            <a:r>
              <a:rPr lang="en-US" sz="2400" dirty="0" smtClean="0">
                <a:latin typeface="Cambria" pitchFamily="18" charset="0"/>
              </a:rPr>
              <a:t> 9. </a:t>
            </a:r>
            <a:r>
              <a:rPr lang="en-US" sz="2400" dirty="0" err="1" smtClean="0">
                <a:latin typeface="Cambria" pitchFamily="18" charset="0"/>
              </a:rPr>
              <a:t>Topat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ua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ndau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nxënësve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ashtu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</a:rPr>
              <a:t>Afrimi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muar</a:t>
            </a:r>
            <a:r>
              <a:rPr lang="en-US" sz="2400" dirty="0" smtClean="0">
                <a:latin typeface="Cambria" pitchFamily="18" charset="0"/>
              </a:rPr>
              <a:t> 3 </a:t>
            </a:r>
            <a:r>
              <a:rPr lang="en-US" sz="2400" dirty="0" err="1" smtClean="0">
                <a:latin typeface="Cambria" pitchFamily="18" charset="0"/>
              </a:rPr>
              <a:t>topa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Agimi</a:t>
            </a:r>
            <a:r>
              <a:rPr lang="en-US" sz="2400" dirty="0" smtClean="0">
                <a:latin typeface="Cambria" pitchFamily="18" charset="0"/>
              </a:rPr>
              <a:t> 4 </a:t>
            </a:r>
            <a:r>
              <a:rPr lang="en-US" sz="2400" dirty="0" err="1" smtClean="0">
                <a:latin typeface="Cambria" pitchFamily="18" charset="0"/>
              </a:rPr>
              <a:t>topa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dhe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Mirani</a:t>
            </a:r>
            <a:r>
              <a:rPr lang="en-US" sz="2400" dirty="0" smtClean="0">
                <a:latin typeface="Cambria" pitchFamily="18" charset="0"/>
              </a:rPr>
              <a:t> 3 </a:t>
            </a:r>
            <a:r>
              <a:rPr lang="en-US" sz="2400" dirty="0" err="1" smtClean="0">
                <a:latin typeface="Cambria" pitchFamily="18" charset="0"/>
              </a:rPr>
              <a:t>topa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Atëherë</a:t>
            </a:r>
            <a:r>
              <a:rPr lang="en-US" sz="2400" dirty="0" smtClean="0">
                <a:latin typeface="Cambria" pitchFamily="18" charset="0"/>
              </a:rPr>
              <a:t> u </a:t>
            </a:r>
            <a:r>
              <a:rPr lang="en-US" sz="2400" dirty="0" err="1" smtClean="0">
                <a:latin typeface="Cambria" pitchFamily="18" charset="0"/>
              </a:rPr>
              <a:t>tha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nxënësve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t’i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shumëzojnë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numrat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topat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dhe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fitaun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këto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rezulltate</a:t>
            </a:r>
            <a:r>
              <a:rPr lang="en-US" sz="2400" dirty="0" smtClean="0">
                <a:latin typeface="Cambria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</a:rPr>
              <a:t>Afrimi</a:t>
            </a:r>
            <a:r>
              <a:rPr lang="en-US" sz="2400" dirty="0" smtClean="0">
                <a:latin typeface="Cambria" pitchFamily="18" charset="0"/>
              </a:rPr>
              <a:t> 0, </a:t>
            </a:r>
            <a:r>
              <a:rPr lang="en-US" sz="2400" dirty="0" err="1" smtClean="0">
                <a:latin typeface="Cambria" pitchFamily="18" charset="0"/>
              </a:rPr>
              <a:t>Agimi</a:t>
            </a:r>
            <a:r>
              <a:rPr lang="en-US" sz="2400" dirty="0" smtClean="0">
                <a:latin typeface="Cambria" pitchFamily="18" charset="0"/>
              </a:rPr>
              <a:t> 72 </a:t>
            </a:r>
            <a:r>
              <a:rPr lang="en-US" sz="2400" dirty="0" err="1" smtClean="0">
                <a:latin typeface="Cambria" pitchFamily="18" charset="0"/>
              </a:rPr>
              <a:t>dhe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Mirani</a:t>
            </a:r>
            <a:r>
              <a:rPr lang="en-US" sz="2400" dirty="0" smtClean="0">
                <a:latin typeface="Cambria" pitchFamily="18" charset="0"/>
              </a:rPr>
              <a:t> 90. </a:t>
            </a:r>
            <a:r>
              <a:rPr lang="en-US" sz="2400" dirty="0" err="1" smtClean="0">
                <a:latin typeface="Cambria" pitchFamily="18" charset="0"/>
              </a:rPr>
              <a:t>Pyetja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thot</a:t>
            </a:r>
            <a:r>
              <a:rPr lang="en-US" sz="2400" dirty="0" smtClean="0">
                <a:latin typeface="Cambria" pitchFamily="18" charset="0"/>
              </a:rPr>
              <a:t>: Sa </a:t>
            </a:r>
            <a:r>
              <a:rPr lang="en-US" sz="2400" dirty="0" err="1" smtClean="0">
                <a:latin typeface="Cambria" pitchFamily="18" charset="0"/>
              </a:rPr>
              <a:t>është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shuma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numrave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shumëzoi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Afrimi</a:t>
            </a:r>
            <a:r>
              <a:rPr lang="en-US" sz="2400" dirty="0" smtClean="0">
                <a:latin typeface="Cambria" pitchFamily="18" charset="0"/>
              </a:rPr>
              <a:t>? </a:t>
            </a:r>
            <a:endParaRPr lang="sq-AL" sz="2400" dirty="0">
              <a:latin typeface="Cambria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" y="2517117"/>
            <a:ext cx="3739184" cy="1656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7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</p:childTnLst>
        </p:cTn>
      </p:par>
    </p:tnLst>
    <p:bldLst>
      <p:bldP spid="17411" grpId="0"/>
      <p:bldP spid="17411" grpId="1"/>
      <p:bldP spid="17412" grpId="0"/>
      <p:bldP spid="17413" grpId="0"/>
      <p:bldP spid="17413" grpId="1"/>
      <p:bldP spid="17414" grpId="0"/>
      <p:bldP spid="17418" grpId="0" animBg="1"/>
      <p:bldP spid="17421" grpId="0" animBg="1"/>
      <p:bldP spid="30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6172" y="274639"/>
            <a:ext cx="10636571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q-AL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Mendoj se përgjigja e saktë është</a:t>
            </a:r>
            <a:endParaRPr lang="en-US" alt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GB" altLang="en-US" sz="277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altLang="en-US" sz="277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6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10187191" y="5875095"/>
            <a:ext cx="724435" cy="864094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089042" y="-344488"/>
            <a:ext cx="552273" cy="128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086" y="274639"/>
            <a:ext cx="10045542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q-AL" alt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Mendoj se përgjigja e saktë është</a:t>
            </a:r>
            <a:endParaRPr lang="en-US" alt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GB" altLang="en-US" sz="27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altLang="en-US" sz="27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10054814" y="5670710"/>
            <a:ext cx="845174" cy="1008110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086" y="274639"/>
            <a:ext cx="10045542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q-AL" alt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Mendoj se përgjigja e saktë është</a:t>
            </a:r>
            <a:endParaRPr lang="en-US" alt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GB" altLang="en-US" sz="27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altLang="en-US" sz="27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10054814" y="5742718"/>
            <a:ext cx="845174" cy="1008110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Text Box 3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011772" y="4908332"/>
                <a:ext cx="4129446" cy="84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altLang="en-US" sz="28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6147" name="Text Box 3">
                <a:hlinkClick r:id="rId7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772" y="4908332"/>
                <a:ext cx="4129446" cy="842652"/>
              </a:xfrm>
              <a:prstGeom prst="rect">
                <a:avLst/>
              </a:prstGeom>
              <a:blipFill rotWithShape="1">
                <a:blip r:embed="rId8"/>
                <a:stretch>
                  <a:fillRect b="-1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Text Box 4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6504984" y="5969158"/>
                <a:ext cx="3960865" cy="82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altLang="en-US" sz="28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6148" name="Text Box 4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4984" y="5969158"/>
                <a:ext cx="3960865" cy="8266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Text Box 5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011772" y="5982807"/>
                <a:ext cx="4129446" cy="82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altLang="en-US" sz="28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6149" name="Text Box 5">
                <a:hlinkClick r:id="rId7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772" y="5982807"/>
                <a:ext cx="4129446" cy="8266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6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6516960" y="4902687"/>
                <a:ext cx="3986144" cy="82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altLang="en-US" sz="28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6150" name="Text Box 6">
                <a:hlinkClick r:id="rId7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960" y="4902687"/>
                <a:ext cx="3986144" cy="8266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Oval 7">
            <a:hlinkClick r:id="" action="ppaction://noaction">
              <a:snd r:embed="rId12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13" action="ppaction://hlinksldjump">
              <a:snd r:embed="rId14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Oval 9">
            <a:hlinkClick r:id="rId15" action="ppaction://hlinksldjump">
              <a:snd r:embed="rId16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8078678" y="4347697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55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644" y="-5556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080775" y="4092575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39557" y="44624"/>
            <a:ext cx="6510254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fotografinë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poshtë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është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paraqitur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siujdhesë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nënvizuar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një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vijë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lakuar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mbyllur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dhe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disa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bretkosa</a:t>
            </a:r>
            <a:r>
              <a:rPr lang="en-US" sz="2400" dirty="0" smtClean="0">
                <a:latin typeface="Cambria" pitchFamily="18" charset="0"/>
              </a:rPr>
              <a:t>. Sa </a:t>
            </a:r>
            <a:r>
              <a:rPr lang="en-US" sz="2400" dirty="0" err="1" smtClean="0">
                <a:latin typeface="Cambria" pitchFamily="18" charset="0"/>
              </a:rPr>
              <a:t>nga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këto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bretkosa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shtrihen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siujdhesë</a:t>
            </a:r>
            <a:r>
              <a:rPr lang="en-US" sz="2400" dirty="0" smtClean="0">
                <a:latin typeface="Cambria" pitchFamily="18" charset="0"/>
              </a:rPr>
              <a:t>?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438" y="1617288"/>
            <a:ext cx="3536264" cy="3142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6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</p:childTnLst>
        </p:cTn>
      </p:par>
    </p:tnLst>
    <p:bldLst>
      <p:bldP spid="6147" grpId="0"/>
      <p:bldP spid="6147" grpId="1"/>
      <p:bldP spid="6148" grpId="0"/>
      <p:bldP spid="6149" grpId="0"/>
      <p:bldP spid="6150" grpId="0"/>
      <p:bldP spid="6150" grpId="1"/>
      <p:bldP spid="6154" grpId="0" animBg="1"/>
      <p:bldP spid="615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086" y="274639"/>
            <a:ext cx="10045542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q-AL" alt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Mendoj se përgjigja e saktë është</a:t>
            </a:r>
            <a:endParaRPr lang="en-US" alt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GB" altLang="en-US" sz="27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altLang="en-US" sz="27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10054814" y="5670710"/>
            <a:ext cx="845174" cy="1008110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q-AL" alt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Mendoj se përgjigja e saktë është</a:t>
            </a:r>
            <a:endParaRPr lang="en-US" alt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0712" y="2564904"/>
            <a:ext cx="10045542" cy="2404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sq-AL" alt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nuk jam</a:t>
            </a:r>
            <a:r>
              <a:rPr lang="en-GB" alt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q-AL" alt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shumë i sigurt</a:t>
            </a:r>
            <a:endParaRPr lang="en-US" altLang="en-US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55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9909755" y="5747956"/>
            <a:ext cx="834357" cy="995208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6720" y="620688"/>
            <a:ext cx="2404823" cy="19194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34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altLang="en-US" sz="13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7249" y="1"/>
            <a:ext cx="10471857" cy="65246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16841" y="1444626"/>
            <a:ext cx="1081291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296098" y="1423989"/>
            <a:ext cx="1081291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355976" y="1449389"/>
            <a:ext cx="1081291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359659" y="1419225"/>
            <a:ext cx="1081291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18061" y="-354013"/>
            <a:ext cx="2271099" cy="62611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292824" y="-363538"/>
            <a:ext cx="2271099" cy="62611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720571" y="-288925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420526" y="-361950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17392" y="414338"/>
            <a:ext cx="1004554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Audience A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45694" y="7046913"/>
            <a:ext cx="288732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9909755" y="5747956"/>
            <a:ext cx="834357" cy="995208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7495E-6 C -0.00504 -0.01573 -0.00833 -0.03609 -0.01771 -0.04858 C -0.02274 -0.07171 -0.02379 -0.09577 -0.0283 -0.11913 C -0.03004 -0.14897 -0.03021 -0.14226 -0.0283 -0.18182 C -0.02761 -0.19732 -0.02292 -0.21328 -0.02118 -0.22878 C -0.01858 -0.27481 -0.02101 -0.32108 -0.01649 -0.36688 C -0.01441 -0.33796 -0.01563 -0.30835 -0.00833 -0.28059 C -0.00799 -0.27065 -0.00764 -0.2607 -0.00712 -0.25075 C -0.00417 -0.19223 -0.00556 -0.27874 -0.00469 -0.31668 C -0.00434 -0.33334 -0.00313 -0.35022 -0.00243 -0.36688 C -0.00139 -0.32293 0.00087 -0.27921 0.00347 -0.23526 C 0.00417 -0.127 0.00382 -0.08328 0.00694 2.07495E-6 C 0.01233 -0.02082 0.00937 -0.00625 0.00937 -0.04557 " pathEditMode="relative" ptsTypes="ffffffffffffA">
                                      <p:cBhvr>
                                        <p:cTn id="12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4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60421E-6 C -0.00192 -0.01296 -0.00035 -0.00325 -0.00348 -0.01736 C -0.00382 -0.01898 -0.00226 -0.0125 -0.00226 -0.0125 C -0.00192 -0.01666 -0.00278 -0.02129 -0.00122 -0.02499 C -0.00053 -0.02661 0.00069 -0.02198 0.00121 -0.02036 C 0.00277 -0.01574 0.00364 -0.00949 0.00468 -0.00463 C 0.00555 -0.01458 0.00729 -0.02314 0.00833 -0.03286 C 0.00868 -0.03124 0.00937 -0.02985 0.00937 -0.02823 C 0.00937 -0.02661 0.0092 -0.02268 0.00833 -0.0236 C 0.0059 -0.02615 0.0052 -0.03077 0.00364 -0.03447 C 0.00329 -0.03702 0.00433 -0.04326 0.00243 -0.04234 C -6.38889E-6 -0.04118 -6.38889E-6 -0.03286 -6.38889E-6 -0.03286 C 0.00347 -0.07704 -0.0007 -0.06894 0.00833 -0.05182 C 0.01076 -0.04095 0.01058 -0.04234 0.00833 -0.02823 C 0.00868 -0.05437 0.00885 -0.08051 0.00937 -0.10665 C 0.00954 -0.11335 0.00815 -0.12099 0.01058 -0.127 C 0.01284 -0.13255 0.01145 -0.11428 0.01302 -0.10827 C 0.01215 -0.09577 0.01249 -0.08282 0.01058 -0.07056 C 0.01024 -0.06825 0.0092 -0.07472 0.00833 -0.07681 C 0.00763 -0.07843 0.00659 -0.07981 0.0059 -0.08143 C 0.00208 -0.0893 0.00121 -0.09762 -6.38889E-6 -0.10665 C 0.0019 -0.1425 0.00121 -0.12214 0.00121 -0.16772 " pathEditMode="relative" ptsTypes="fffffffffffffffffffffA">
                                      <p:cBhvr>
                                        <p:cTn id="1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  <p:bldP spid="24586" grpId="0" animBg="1"/>
      <p:bldP spid="245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7249" y="1"/>
            <a:ext cx="10471857" cy="65246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16841" y="1444626"/>
            <a:ext cx="1081291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96098" y="1423989"/>
            <a:ext cx="1081291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355976" y="1449389"/>
            <a:ext cx="1081291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359659" y="1419225"/>
            <a:ext cx="1081291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689566" y="-290513"/>
            <a:ext cx="2271099" cy="62611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569229" y="-363538"/>
            <a:ext cx="2271099" cy="62611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656817" y="-311150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7768630" y="-403225"/>
            <a:ext cx="2271099" cy="6477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32895" y="481013"/>
            <a:ext cx="1004554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Audience B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45694" y="7046913"/>
            <a:ext cx="288732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9909755" y="5747956"/>
            <a:ext cx="834357" cy="995208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7495E-6 C -0.00504 -0.01573 -0.00833 -0.03609 -0.01771 -0.04858 C -0.02274 -0.07171 -0.02379 -0.09577 -0.0283 -0.11913 C -0.03004 -0.14897 -0.03021 -0.14226 -0.0283 -0.18182 C -0.02761 -0.19732 -0.02292 -0.21328 -0.02118 -0.22878 C -0.01858 -0.27481 -0.02101 -0.32108 -0.01649 -0.36688 C -0.01441 -0.33796 -0.01563 -0.30835 -0.00833 -0.28059 C -0.00799 -0.27065 -0.00764 -0.2607 -0.00712 -0.25075 C -0.00417 -0.19223 -0.00556 -0.27874 -0.00469 -0.31668 C -0.00434 -0.33334 -0.00313 -0.35022 -0.00243 -0.36688 C -0.00139 -0.32293 0.00087 -0.27921 0.00347 -0.23526 C 0.00417 -0.127 0.00382 -0.08328 0.00694 2.07495E-6 C 0.01233 -0.02082 0.00937 -0.00625 0.00937 -0.04557 " pathEditMode="relative" ptsTypes="ffffffffffffA">
                                      <p:cBhvr>
                                        <p:cTn id="12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4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5431E-6 C 0.0007 -0.1108 -0.04253 -0.2415 0.00521 -0.33218 C 0.00747 -0.34559 0.00625 -0.33171 0.00382 -0.34328 C 0.00313 -0.34744 0.00348 -0.35161 0.00278 -0.35577 C 0.00226 -0.35901 0.00104 -0.36202 0.00018 -0.36526 C -0.00017 -0.36687 0.00139 -0.3604 0.00139 -0.3604 C 0.00191 -0.35161 0.00104 -0.34235 0.00278 -0.3338 C 0.00313 -0.33148 0.00452 -0.33796 0.00521 -0.34004 C 0.00573 -0.34166 0.00573 -0.34328 0.00625 -0.3449 C 0.00851 -0.3523 0.01129 -0.35762 0.01337 -0.36526 C 0.01372 -0.36687 0.01233 -0.36202 0.01216 -0.3604 C 0.01146 -0.35762 0.0099 -0.35115 0.0099 -0.35115 C 0.00903 -0.35276 0.00886 -0.35647 0.00747 -0.35577 C 0.00382 -0.35415 0.00104 -0.34259 -0.00069 -0.33865 C -0.00277 -0.34582 -0.00017 -0.37451 -0.00451 -0.35901 C -0.00416 -0.33703 -0.00451 -0.31506 -0.00312 -0.29308 C -0.00295 -0.29123 -0.00156 -0.29609 -0.00069 -0.29771 C 0.00104 -0.3028 0.00191 -0.30974 0.00278 -0.31506 C -0.00416 -0.46495 -0.00503 0.01249 0.00382 -0.11751 C -0.00225 -0.14157 0.00139 -0.15452 0.00139 -0.18806 " pathEditMode="relative" ptsTypes="fffffffffffffffffffA">
                                      <p:cBhvr>
                                        <p:cTn id="16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  <p:bldP spid="25610" grpId="0" animBg="1"/>
      <p:bldP spid="256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97249" y="1"/>
            <a:ext cx="10471857" cy="65246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16841" y="1444626"/>
            <a:ext cx="1081291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296098" y="1423989"/>
            <a:ext cx="1081291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355976" y="1449389"/>
            <a:ext cx="1081291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359659" y="1419225"/>
            <a:ext cx="1081291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64832" y="-320675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352582" y="-330200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467342" y="-276225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565547" y="-479425"/>
            <a:ext cx="2271099" cy="6477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44522" y="481013"/>
            <a:ext cx="1004554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Audience C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45694" y="7046913"/>
            <a:ext cx="288732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9826213" y="5664413"/>
            <a:ext cx="910555" cy="1086095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7495E-6 C -0.00504 -0.01573 -0.00833 -0.03609 -0.01771 -0.04858 C -0.02274 -0.07171 -0.02379 -0.09577 -0.0283 -0.11913 C -0.03004 -0.14897 -0.03021 -0.14226 -0.0283 -0.18182 C -0.02761 -0.19732 -0.02292 -0.21328 -0.02118 -0.22878 C -0.01858 -0.27481 -0.02101 -0.32108 -0.01649 -0.36688 C -0.01441 -0.33796 -0.01563 -0.30835 -0.00833 -0.28059 C -0.00799 -0.27065 -0.00764 -0.2607 -0.00712 -0.25075 C -0.00417 -0.19223 -0.00556 -0.27874 -0.00469 -0.31668 C -0.00434 -0.33334 -0.00313 -0.35022 -0.00243 -0.36688 C -0.00139 -0.32293 0.00087 -0.27921 0.00347 -0.23526 C 0.00417 -0.127 0.00382 -0.08328 0.00694 2.07495E-6 C 0.01233 -0.02082 0.00937 -0.00625 0.00937 -0.04557 " pathEditMode="relative" ptsTypes="ffffffffffffA">
                                      <p:cBhvr>
                                        <p:cTn id="10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2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4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5431E-6 C 0.0007 -0.1108 -0.04253 -0.2415 0.00521 -0.33218 C 0.00747 -0.34559 0.00625 -0.33171 0.00382 -0.34328 C 0.00313 -0.34744 0.00348 -0.35161 0.00278 -0.35577 C 0.00226 -0.35901 0.00104 -0.36202 0.00018 -0.36526 C -0.00017 -0.36687 0.00139 -0.3604 0.00139 -0.3604 C 0.00191 -0.35161 0.00104 -0.34235 0.00278 -0.3338 C 0.00313 -0.33148 0.00452 -0.33796 0.00521 -0.34004 C 0.00573 -0.34166 0.00573 -0.34328 0.00625 -0.3449 C 0.00851 -0.3523 0.01129 -0.35762 0.01337 -0.36526 C 0.01372 -0.36687 0.01233 -0.36202 0.01216 -0.3604 C 0.01146 -0.35762 0.0099 -0.35115 0.0099 -0.35115 C 0.00903 -0.35276 0.00886 -0.35647 0.00747 -0.35577 C 0.00382 -0.35415 0.00104 -0.34259 -0.00069 -0.33865 C -0.00277 -0.34582 -0.00017 -0.37451 -0.00451 -0.35901 C -0.00416 -0.33703 -0.00451 -0.31506 -0.00312 -0.29308 C -0.00295 -0.29123 -0.00156 -0.29609 -0.00069 -0.29771 C 0.00104 -0.3028 0.00191 -0.30974 0.00278 -0.31506 C -0.00416 -0.46495 -0.00503 0.01249 0.00382 -0.11751 C -0.00225 -0.14157 0.00139 -0.15452 0.00139 -0.18806 " pathEditMode="relative" ptsTypes="fffffffffffffffffffA">
                                      <p:cBhvr>
                                        <p:cTn id="16" dur="3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266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7249" y="5314951"/>
            <a:ext cx="10471857" cy="1209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16841" y="1444626"/>
            <a:ext cx="1081291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96098" y="1423989"/>
            <a:ext cx="1081291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355976" y="1449389"/>
            <a:ext cx="1081291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359659" y="1419225"/>
            <a:ext cx="1081291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538611" y="-354013"/>
            <a:ext cx="2271099" cy="62611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635115" y="-365125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807386" y="-588963"/>
            <a:ext cx="2271099" cy="64770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629495" y="-546100"/>
            <a:ext cx="2271099" cy="6477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73588" y="406400"/>
            <a:ext cx="1004554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Audience D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45694" y="7046913"/>
            <a:ext cx="288732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1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9777377" y="5615578"/>
            <a:ext cx="955097" cy="1139224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2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0.00024 C 0.00173 -0.01503 0.00208 -0.02313 0.00711 -0.03585 C 0.00937 -0.05366 0.00642 -0.08558 0.00833 -0.09669 C 0.00972 -0.10478 0.01111 -0.08096 0.01302 -0.07332 C 0.01388 -0.07009 0.01527 -0.06708 0.01649 -0.06384 C 0.01805 -0.0532 0.01788 -0.03978 0.02239 -0.03099 C 0.02847 -0.04256 0.02083 -0.0296 0.01996 -0.02637 C 0.01475 -0.03701 0.01597 -0.05297 0.01423 -0.06546 C 0.01093 -0.05274 0.01041 -0.00393 0.01527 -0.02637 C 0.01493 -0.03099 0.01545 -0.03608 0.01423 -0.04048 C 0.01336 -0.04418 0.00937 -0.04973 0.00937 -0.04973 C 0.00902 -0.05158 0.00868 -0.05297 0.00833 -0.05482 C 0.00833 -0.05505 0.00833 -0.05644 0.00833 -0.05598 C 0.00868 -0.05366 0.00902 -0.05065 0.00937 -0.04834 C 0.00972 -0.04557 0.01024 -0.04325 0.01058 -0.04048 C 0.01093 -0.03146 0.0118 -0.0229 0.0118 -0.01364 C 0.0118 -0.00601 0.01111 -0.02937 0.01058 -0.03724 C 0.00972 -0.04742 0.00659 -0.05921 0.00364 -0.0687 C 0.00173 -0.07494 -0.00122 -0.08767 -0.00122 -0.08767 C -0.00556 -0.13185 -0.00244 -0.17603 -0.00122 -0.22091 C -0.00157 -0.26717 -0.00122 -0.31367 -0.00226 -0.36016 C -0.00226 -0.3634 -0.00469 -0.36965 -0.00469 -0.36965 C -0.00435 -0.35438 -0.00348 -0.33934 -0.00348 -0.32408 C -0.00348 -0.27018 -0.00365 -0.10895 -0.00469 -0.16261 C -0.00608 -0.23733 -0.00469 -0.31205 -0.00469 -0.38676 " pathEditMode="relative" ptsTypes="ffffffffffffffffffffffffA">
                                      <p:cBhvr>
                                        <p:cTn id="14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5431E-6 C 0.0007 -0.1108 -0.04253 -0.2415 0.00521 -0.33218 C 0.00747 -0.34559 0.00625 -0.33171 0.00382 -0.34328 C 0.00313 -0.34744 0.00348 -0.35161 0.00278 -0.35577 C 0.00226 -0.35901 0.00104 -0.36202 0.00018 -0.36526 C -0.00017 -0.36687 0.00139 -0.3604 0.00139 -0.3604 C 0.00191 -0.35161 0.00104 -0.34235 0.00278 -0.3338 C 0.00313 -0.33148 0.00452 -0.33796 0.00521 -0.34004 C 0.00573 -0.34166 0.00573 -0.34328 0.00625 -0.3449 C 0.00851 -0.3523 0.01129 -0.35762 0.01337 -0.36526 C 0.01372 -0.36687 0.01233 -0.36202 0.01216 -0.3604 C 0.01146 -0.35762 0.0099 -0.35115 0.0099 -0.35115 C 0.00903 -0.35276 0.00886 -0.35647 0.00747 -0.35577 C 0.00382 -0.35415 0.00104 -0.34259 -0.00069 -0.33865 C -0.00277 -0.34582 -0.00017 -0.37451 -0.00451 -0.35901 C -0.00416 -0.33703 -0.00451 -0.31506 -0.00312 -0.29308 C -0.00295 -0.29123 -0.00156 -0.29609 -0.00069 -0.29771 C 0.00104 -0.3028 0.00191 -0.30974 0.00278 -0.31506 C -0.00416 -0.46495 -0.00503 0.01249 0.00382 -0.11751 C -0.00225 -0.14157 0.00139 -0.15452 0.00139 -0.18806 " pathEditMode="relative" ptsTypes="fffffffffffffffffffA">
                                      <p:cBhvr>
                                        <p:cTn id="16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 animBg="1"/>
      <p:bldP spid="27658" grpId="0" animBg="1"/>
      <p:bldP spid="276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024999" y="1479550"/>
            <a:ext cx="1081291" cy="449738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97249" y="1"/>
            <a:ext cx="10471857" cy="65246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046315" y="1457326"/>
            <a:ext cx="1081291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296098" y="1423989"/>
            <a:ext cx="1081291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355976" y="1449389"/>
            <a:ext cx="1081291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8359659" y="1419225"/>
            <a:ext cx="1081291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92200" y="471488"/>
            <a:ext cx="1004554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Audience Draw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691504" y="-257175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912220" y="-322263"/>
            <a:ext cx="2271099" cy="62611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762816" y="-309563"/>
            <a:ext cx="2271099" cy="62611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20812" y="-342900"/>
            <a:ext cx="2271099" cy="6261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45694" y="7046913"/>
            <a:ext cx="288732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AutoShape 1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-5400000">
            <a:off x="9909755" y="5747956"/>
            <a:ext cx="834357" cy="995208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2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4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6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  <p:bldP spid="28684" grpId="0" animBg="1"/>
      <p:bldP spid="286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815" y="1700808"/>
            <a:ext cx="10045542" cy="25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sq-AL" alt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NUK FITUAT ASGJË</a:t>
            </a:r>
            <a:r>
              <a:rPr lang="en-US" alt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HUMBËT LOJËN</a:t>
            </a:r>
            <a:endParaRPr lang="en-GB" altLang="en-US" sz="8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6637" y="4653136"/>
            <a:ext cx="100455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dëshironi</a:t>
            </a:r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të</a:t>
            </a:r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vazhdoni</a:t>
            </a:r>
            <a:endParaRPr lang="en-GB" altLang="en-US" sz="5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G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0712" y="2780928"/>
            <a:ext cx="10045542" cy="1728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q-AL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kaluat shkallën e parë</a:t>
            </a:r>
            <a:r>
              <a:rPr lang="en-US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JU FITUAT 1000 £</a:t>
            </a:r>
            <a:endParaRPr lang="en-GB" alt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6637" y="4653136"/>
            <a:ext cx="100455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dëshironi</a:t>
            </a:r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të</a:t>
            </a:r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vazhdoni</a:t>
            </a:r>
            <a:endParaRPr lang="en-GB" altLang="en-US" sz="5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0712" y="2924944"/>
            <a:ext cx="10045542" cy="1584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q-AL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kaluat shkallën e dytë</a:t>
            </a: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JU FITUAT </a:t>
            </a:r>
            <a:r>
              <a:rPr lang="en-US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32000 </a:t>
            </a:r>
            <a:r>
              <a:rPr lang="en-US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£</a:t>
            </a:r>
            <a:endParaRPr lang="en-GB" alt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6637" y="4653136"/>
            <a:ext cx="100455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dëshironi</a:t>
            </a:r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të</a:t>
            </a:r>
            <a:r>
              <a:rPr lang="en-US" alt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vazhdoni</a:t>
            </a:r>
            <a:endParaRPr lang="en-GB" altLang="en-US" sz="5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8078678" y="4076700"/>
            <a:ext cx="3013274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31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47" y="-5556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002939" y="3968750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09378" y="75688"/>
            <a:ext cx="6381976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latin typeface="Cambria" pitchFamily="18" charset="0"/>
              </a:rPr>
              <a:t>Çfar</a:t>
            </a:r>
            <a:r>
              <a:rPr lang="en-US" altLang="en-US" sz="2800" dirty="0" smtClean="0">
                <a:latin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</a:rPr>
              <a:t>numri</a:t>
            </a:r>
            <a:r>
              <a:rPr lang="en-US" altLang="en-US" sz="2800" dirty="0" smtClean="0">
                <a:latin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</a:rPr>
              <a:t>qëndron</a:t>
            </a:r>
            <a:r>
              <a:rPr lang="en-US" altLang="en-US" sz="2800" dirty="0" smtClean="0">
                <a:latin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</a:rPr>
              <a:t>në</a:t>
            </a:r>
            <a:r>
              <a:rPr lang="en-US" altLang="en-US" sz="2800" dirty="0" smtClean="0">
                <a:latin typeface="Cambria" pitchFamily="18" charset="0"/>
              </a:rPr>
              <a:t> vend </a:t>
            </a:r>
            <a:r>
              <a:rPr lang="en-US" altLang="en-US" sz="2800" dirty="0" err="1" smtClean="0">
                <a:latin typeface="Cambria" pitchFamily="18" charset="0"/>
              </a:rPr>
              <a:t>të</a:t>
            </a:r>
            <a:r>
              <a:rPr lang="en-US" altLang="en-US" sz="2800" dirty="0" smtClean="0">
                <a:latin typeface="Cambria" pitchFamily="18" charset="0"/>
              </a:rPr>
              <a:t> </a:t>
            </a:r>
            <a:r>
              <a:rPr lang="en-US" altLang="en-US" sz="2800" dirty="0" err="1" smtClean="0">
                <a:latin typeface="Cambria" pitchFamily="18" charset="0"/>
              </a:rPr>
              <a:t>pikëpyetjes</a:t>
            </a:r>
            <a:r>
              <a:rPr lang="en-US" altLang="en-US" sz="2800" dirty="0">
                <a:latin typeface="Cambria" pitchFamily="18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9" name="Oval 18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2" name="Oval 21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5" name="Oval 24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8" name="Oval 27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sp>
        <p:nvSpPr>
          <p:cNvPr id="5123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15512" y="4899541"/>
            <a:ext cx="4408560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10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125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79065" y="5979661"/>
            <a:ext cx="4408763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18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126" name="Text Box 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051895" y="4885894"/>
            <a:ext cx="4344679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20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124" name="Text Box 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131649" y="5979662"/>
            <a:ext cx="4326380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14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48408" y="1268760"/>
            <a:ext cx="3803956" cy="2657670"/>
            <a:chOff x="1765078" y="1340845"/>
            <a:chExt cx="3803956" cy="2657670"/>
          </a:xfrm>
        </p:grpSpPr>
        <p:grpSp>
          <p:nvGrpSpPr>
            <p:cNvPr id="12" name="Group 11"/>
            <p:cNvGrpSpPr/>
            <p:nvPr/>
          </p:nvGrpSpPr>
          <p:grpSpPr>
            <a:xfrm>
              <a:off x="1765078" y="1372465"/>
              <a:ext cx="2753135" cy="2586983"/>
              <a:chOff x="1765078" y="1372465"/>
              <a:chExt cx="2753135" cy="258698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078" y="1372465"/>
                <a:ext cx="2054566" cy="708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643" y="2068945"/>
                <a:ext cx="2747294" cy="629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747" y="2690591"/>
                <a:ext cx="2748466" cy="639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5567" y="3329696"/>
                <a:ext cx="2015206" cy="629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809277" y="1340845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=27</a:t>
              </a:r>
              <a:endParaRPr lang="en-US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13937" y="2029878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=24</a:t>
              </a:r>
              <a:endParaRPr lang="en-US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13937" y="2616374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=96</a:t>
              </a:r>
              <a:endParaRPr lang="en-US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09276" y="3290629"/>
              <a:ext cx="7970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=?</a:t>
              </a:r>
              <a:endParaRPr lang="en-US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  <p:bldLst>
      <p:bldP spid="5130" grpId="0" animBg="1"/>
      <p:bldP spid="5133" grpId="0" animBg="1"/>
      <p:bldP spid="16" grpId="0" animBg="1"/>
      <p:bldP spid="17" grpId="0" animBg="1"/>
      <p:bldP spid="5123" grpId="0"/>
      <p:bldP spid="5125" grpId="0"/>
      <p:bldP spid="5125" grpId="1"/>
      <p:bldP spid="5126" grpId="0"/>
      <p:bldP spid="5126" grpId="1"/>
      <p:bldP spid="5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288" y="836712"/>
            <a:ext cx="10045542" cy="2736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BRAVOOO</a:t>
            </a:r>
            <a:br>
              <a:rPr lang="en-US" alt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alt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JU FITUAT </a:t>
            </a:r>
            <a:r>
              <a:rPr lang="en-US" alt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1000000 </a:t>
            </a:r>
            <a:r>
              <a:rPr lang="en-US" alt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£</a:t>
            </a:r>
            <a:endParaRPr lang="en-GB" altLang="en-US" sz="8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1638" y="3789040"/>
            <a:ext cx="9142246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 JENI FITUES TË LOJËS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6520" y="4869160"/>
            <a:ext cx="758412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 JENI FITUES TË DITURISË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0150" y="5733256"/>
            <a:ext cx="541686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 JENI FITUES TË DITURISË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sndAc>
      <p:stSnd>
        <p:snd r:embed="rId2" name="music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/>
          <a:stretch/>
        </p:blipFill>
        <p:spPr>
          <a:xfrm>
            <a:off x="913109" y="990605"/>
            <a:ext cx="8667364" cy="4758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402348" y="5589240"/>
            <a:ext cx="6457373" cy="131486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Ars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en-US" sz="2200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Imërli</a:t>
            </a:r>
            <a:r>
              <a:rPr lang="en-US" sz="29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GORA,</a:t>
            </a:r>
          </a:p>
          <a:p>
            <a:pPr algn="ctr">
              <a:defRPr/>
            </a:pP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ShF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sr-Cyrl-R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“</a:t>
            </a: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PËRPARIMI</a:t>
            </a:r>
            <a:r>
              <a:rPr lang="sr-Cyrl-R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” – </a:t>
            </a:r>
            <a:r>
              <a:rPr lang="en-US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Çegran</a:t>
            </a:r>
            <a:endParaRPr lang="sr-Cyrl-R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5725" y="285729"/>
            <a:ext cx="7087288" cy="1207140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3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FALEMINDERIT</a:t>
            </a:r>
          </a:p>
        </p:txBody>
      </p:sp>
    </p:spTree>
    <p:extLst>
      <p:ext uri="{BB962C8B-B14F-4D97-AF65-F5344CB8AC3E}">
        <p14:creationId xmlns:p14="http://schemas.microsoft.com/office/powerpoint/2010/main" val="36549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 rot="19732889">
            <a:off x="864259" y="2682042"/>
            <a:ext cx="925298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945" tIns="41473" rIns="82945" bIns="41473">
            <a:prstTxWarp prst="textTriangleInverted">
              <a:avLst/>
            </a:prstTxWarp>
            <a:spAutoFit/>
          </a:bodyPr>
          <a:lstStyle/>
          <a:p>
            <a:pPr>
              <a:defRPr/>
            </a:pPr>
            <a:r>
              <a:rPr lang="en-US" sz="10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</a:t>
            </a:r>
            <a:r>
              <a:rPr lang="hr-HR" sz="10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10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 D</a:t>
            </a:r>
            <a:endParaRPr lang="en-US" sz="10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 rot="19732889">
            <a:off x="793598" y="2841389"/>
            <a:ext cx="925298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945" tIns="41473" rIns="82945" bIns="41473">
            <a:prstTxWarp prst="textTriangleInverted">
              <a:avLst/>
            </a:prstTxWarp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10400" b="1" dirty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THE E N D</a:t>
            </a:r>
            <a:endParaRPr lang="en-US" sz="10400" b="1" dirty="0">
              <a:ln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3063" y="50884"/>
            <a:ext cx="2882997" cy="237644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070 538 265. GORA_Computer@hotmail.com</a:t>
            </a:r>
          </a:p>
        </p:txBody>
      </p:sp>
    </p:spTree>
    <p:extLst>
      <p:ext uri="{BB962C8B-B14F-4D97-AF65-F5344CB8AC3E}">
        <p14:creationId xmlns:p14="http://schemas.microsoft.com/office/powerpoint/2010/main" val="4691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">
        <p:checker/>
      </p:transition>
    </mc:Choice>
    <mc:Fallback xmlns="">
      <p:transition spd="slow" advClick="0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6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6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5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6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7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18363" y="1285861"/>
            <a:ext cx="7586530" cy="4357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endParaRPr lang="en-US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8435" y="178994"/>
            <a:ext cx="2882997" cy="237644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070 538 265. GORA_Computer@hotmail.com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7983" y="1484784"/>
            <a:ext cx="8789849" cy="4016484"/>
            <a:chOff x="1071538" y="1592451"/>
            <a:chExt cx="7200900" cy="3425531"/>
          </a:xfrm>
        </p:grpSpPr>
        <p:sp>
          <p:nvSpPr>
            <p:cNvPr id="171010" name="Text Box 2"/>
            <p:cNvSpPr txBox="1">
              <a:spLocks noChangeArrowheads="1"/>
            </p:cNvSpPr>
            <p:nvPr/>
          </p:nvSpPr>
          <p:spPr bwMode="auto">
            <a:xfrm>
              <a:off x="1071538" y="1592451"/>
              <a:ext cx="7200900" cy="342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50800" h="38100" prst="riblet"/>
              </a:sp3d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3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Prezentimin</a:t>
              </a:r>
              <a:r>
                <a:rPr lang="en-US" sz="33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 e </a:t>
              </a:r>
              <a:r>
                <a:rPr lang="en-US" sz="33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pershtati</a:t>
              </a:r>
              <a:r>
                <a:rPr lang="hr-HR" sz="33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: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Ars</a:t>
              </a:r>
              <a:r>
                <a:rPr lang="en-US" sz="4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. </a:t>
              </a:r>
              <a:r>
                <a:rPr lang="en-US" sz="6500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Imërli</a:t>
              </a:r>
              <a:r>
                <a:rPr lang="en-US" sz="65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  GORA</a:t>
              </a:r>
              <a:endParaRPr lang="hr-HR" sz="65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r-H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9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Janar</a:t>
              </a:r>
              <a:r>
                <a:rPr lang="en-US" sz="29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, </a:t>
              </a:r>
              <a:r>
                <a:rPr lang="hr-HR" sz="29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201</a:t>
              </a:r>
              <a:r>
                <a:rPr lang="en-US" sz="29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6</a:t>
              </a:r>
              <a:endPara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n-ea"/>
              </a:endParaRPr>
            </a:p>
          </p:txBody>
        </p:sp>
        <p:pic>
          <p:nvPicPr>
            <p:cNvPr id="5" name="Picture 4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68" y="3759706"/>
              <a:ext cx="2153039" cy="7319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599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103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8121310" y="3744328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1" y="7007225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419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77058" y="7380288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461965" y="62040"/>
            <a:ext cx="6433944" cy="138499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latin typeface="Cambria" pitchFamily="18" charset="0"/>
              </a:rPr>
              <a:t>Çadra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ime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mbishkrimin</a:t>
            </a:r>
            <a:r>
              <a:rPr lang="en-US" sz="2800" dirty="0" smtClean="0">
                <a:latin typeface="Cambria" pitchFamily="18" charset="0"/>
              </a:rPr>
              <a:t> KANGAROO. </a:t>
            </a:r>
            <a:r>
              <a:rPr lang="en-US" sz="2800" dirty="0" err="1" smtClean="0">
                <a:latin typeface="Cambria" pitchFamily="18" charset="0"/>
              </a:rPr>
              <a:t>Cila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nga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fotografitë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poshtë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tregon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çadrën</a:t>
            </a:r>
            <a:r>
              <a:rPr lang="en-US" sz="2800" dirty="0" smtClean="0">
                <a:latin typeface="Cambria" pitchFamily="18" charset="0"/>
              </a:rPr>
              <a:t> time?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112" name="AutoShape 17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213061" y="3996419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8" name="Oval 17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2" name="Oval 21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5" name="Oval 24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8" name="Oval 27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8800" y="3784600"/>
            <a:ext cx="11161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84" y="1487803"/>
            <a:ext cx="2810464" cy="258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010019" y="4795158"/>
            <a:ext cx="4058967" cy="1053924"/>
            <a:chOff x="1010019" y="4795158"/>
            <a:chExt cx="4058967" cy="1053924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545" y="4795158"/>
              <a:ext cx="1105969" cy="10539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9" name="Text Box 3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10019" y="4895965"/>
              <a:ext cx="4058967" cy="90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baseline="300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60472" y="4841373"/>
            <a:ext cx="4108094" cy="1001878"/>
            <a:chOff x="6160472" y="4841373"/>
            <a:chExt cx="4108094" cy="1001878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258" y="4841373"/>
              <a:ext cx="1092958" cy="10018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2" name="Text Box 6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160472" y="4895965"/>
              <a:ext cx="4108094" cy="90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baseline="300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27662" y="5849485"/>
            <a:ext cx="4253387" cy="1092958"/>
            <a:chOff x="1027662" y="5849485"/>
            <a:chExt cx="4253387" cy="109295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494" y="5849485"/>
              <a:ext cx="1158015" cy="10929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1" name="Text Box 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1027662" y="5945103"/>
              <a:ext cx="4253387" cy="90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baseline="300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9954" y="5937887"/>
            <a:ext cx="4042961" cy="956338"/>
            <a:chOff x="6219954" y="5937887"/>
            <a:chExt cx="4042961" cy="956338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919" y="5937887"/>
              <a:ext cx="1138498" cy="9563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0" name="Text Box 4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219954" y="5972317"/>
              <a:ext cx="4042961" cy="90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3200" baseline="30000" dirty="0">
                <a:solidFill>
                  <a:srgbClr val="FFFF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07805"/>
      </p:ext>
    </p:extLst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audio>
              <p:cMediaNode vol="9000">
                <p:cTn id="5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612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  <p:bldLst>
      <p:bldP spid="4098" grpId="0" animBg="1"/>
      <p:bldP spid="4106" grpId="0" animBg="1"/>
      <p:bldP spid="4110" grpId="0" animBg="1"/>
      <p:bldP spid="4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8078678" y="3442657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3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761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187233" y="3996852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43325" y="75688"/>
            <a:ext cx="6510254" cy="175432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700" dirty="0" err="1" smtClean="0">
                <a:latin typeface="Cambria" pitchFamily="18" charset="0"/>
              </a:rPr>
              <a:t>Drejtëkëndëshi</a:t>
            </a:r>
            <a:r>
              <a:rPr lang="en-US" sz="2700" dirty="0" smtClean="0">
                <a:latin typeface="Cambria" pitchFamily="18" charset="0"/>
              </a:rPr>
              <a:t> ABCD </a:t>
            </a:r>
            <a:r>
              <a:rPr lang="en-US" sz="2700" dirty="0" err="1" smtClean="0">
                <a:latin typeface="Cambria" pitchFamily="18" charset="0"/>
              </a:rPr>
              <a:t>si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në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figurë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përbëhet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prej</a:t>
            </a:r>
            <a:r>
              <a:rPr lang="en-US" sz="2700" dirty="0" smtClean="0">
                <a:latin typeface="Cambria" pitchFamily="18" charset="0"/>
              </a:rPr>
              <a:t> 4 </a:t>
            </a:r>
            <a:r>
              <a:rPr lang="en-US" sz="2700" dirty="0" err="1" smtClean="0">
                <a:latin typeface="Cambria" pitchFamily="18" charset="0"/>
              </a:rPr>
              <a:t>drejtëkëndëshave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të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puthitshëm</a:t>
            </a:r>
            <a:r>
              <a:rPr lang="en-US" sz="2700" dirty="0" smtClean="0">
                <a:latin typeface="Cambria" pitchFamily="18" charset="0"/>
              </a:rPr>
              <a:t>. </a:t>
            </a:r>
            <a:r>
              <a:rPr lang="en-US" sz="2700" dirty="0" err="1" smtClean="0">
                <a:latin typeface="Cambria" pitchFamily="18" charset="0"/>
              </a:rPr>
              <a:t>Nëse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gjatësia</a:t>
            </a:r>
            <a:r>
              <a:rPr lang="en-US" sz="2700" dirty="0" smtClean="0">
                <a:latin typeface="Cambria" pitchFamily="18" charset="0"/>
              </a:rPr>
              <a:t> BC </a:t>
            </a:r>
            <a:r>
              <a:rPr lang="en-US" sz="2700" dirty="0" err="1" smtClean="0">
                <a:latin typeface="Cambria" pitchFamily="18" charset="0"/>
              </a:rPr>
              <a:t>është</a:t>
            </a:r>
            <a:r>
              <a:rPr lang="en-US" sz="2700" dirty="0" smtClean="0">
                <a:latin typeface="Cambria" pitchFamily="18" charset="0"/>
              </a:rPr>
              <a:t> 1cm, </a:t>
            </a:r>
            <a:r>
              <a:rPr lang="en-US" sz="2700" dirty="0" err="1" smtClean="0">
                <a:latin typeface="Cambria" pitchFamily="18" charset="0"/>
              </a:rPr>
              <a:t>sa</a:t>
            </a:r>
            <a:r>
              <a:rPr lang="en-US" sz="2700" dirty="0" smtClean="0">
                <a:latin typeface="Cambria" pitchFamily="18" charset="0"/>
              </a:rPr>
              <a:t> do </a:t>
            </a:r>
            <a:r>
              <a:rPr lang="en-US" sz="2700" dirty="0" err="1" smtClean="0">
                <a:latin typeface="Cambria" pitchFamily="18" charset="0"/>
              </a:rPr>
              <a:t>të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jetë</a:t>
            </a:r>
            <a:r>
              <a:rPr lang="en-US" sz="2700" dirty="0" smtClean="0">
                <a:latin typeface="Cambria" pitchFamily="18" charset="0"/>
              </a:rPr>
              <a:t> </a:t>
            </a:r>
            <a:r>
              <a:rPr lang="en-US" sz="2700" dirty="0" err="1" smtClean="0">
                <a:latin typeface="Cambria" pitchFamily="18" charset="0"/>
              </a:rPr>
              <a:t>gjatësia</a:t>
            </a:r>
            <a:r>
              <a:rPr lang="en-US" sz="2700" dirty="0" smtClean="0">
                <a:latin typeface="Cambria" pitchFamily="18" charset="0"/>
              </a:rPr>
              <a:t> e </a:t>
            </a:r>
            <a:r>
              <a:rPr lang="en-US" sz="2700" dirty="0" err="1" smtClean="0">
                <a:latin typeface="Cambria" pitchFamily="18" charset="0"/>
              </a:rPr>
              <a:t>brinjës</a:t>
            </a:r>
            <a:r>
              <a:rPr lang="en-US" sz="2700" dirty="0" smtClean="0">
                <a:latin typeface="Cambria" pitchFamily="18" charset="0"/>
              </a:rPr>
              <a:t> AB?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sp>
        <p:nvSpPr>
          <p:cNvPr id="8195" name="Text Box 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850200" y="4902518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3cm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6" name="Text Box 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212085" y="5983605"/>
            <a:ext cx="4129447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0,5dm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7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850200" y="5983607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4cm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198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224664" y="4918640"/>
            <a:ext cx="4116269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2cm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2" y="1863973"/>
            <a:ext cx="3377761" cy="196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</p:childTnLst>
        </p:cTn>
      </p:par>
    </p:tnLst>
    <p:bldLst>
      <p:bldP spid="8202" grpId="0" animBg="1"/>
      <p:bldP spid="8205" grpId="0" animBg="1"/>
      <p:bldP spid="28" grpId="0" animBg="1"/>
      <p:bldP spid="29" grpId="0" animBg="1"/>
      <p:bldP spid="8195" grpId="0"/>
      <p:bldP spid="8195" grpId="1"/>
      <p:bldP spid="8196" grpId="0"/>
      <p:bldP spid="8196" grpId="1"/>
      <p:bldP spid="8197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8078678" y="3140968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9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403" y="96755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187233" y="400526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45239" y="75688"/>
            <a:ext cx="6510254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latin typeface="Cambria" pitchFamily="18" charset="0"/>
              </a:rPr>
              <a:t>Andi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ndërtuar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figurë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sikur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fotografia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poshtë</a:t>
            </a:r>
            <a:r>
              <a:rPr lang="en-US" sz="2400" dirty="0" smtClean="0">
                <a:latin typeface="Cambria" pitchFamily="18" charset="0"/>
              </a:rPr>
              <a:t> duke </a:t>
            </a:r>
            <a:r>
              <a:rPr lang="en-US" sz="2400" dirty="0" err="1" smtClean="0">
                <a:latin typeface="Cambria" pitchFamily="18" charset="0"/>
              </a:rPr>
              <a:t>përdorur</a:t>
            </a:r>
            <a:r>
              <a:rPr lang="en-US" sz="2400" dirty="0" smtClean="0">
                <a:latin typeface="Cambria" pitchFamily="18" charset="0"/>
              </a:rPr>
              <a:t> 6 </a:t>
            </a:r>
            <a:r>
              <a:rPr lang="en-US" sz="2400" dirty="0" err="1" smtClean="0">
                <a:latin typeface="Cambria" pitchFamily="18" charset="0"/>
              </a:rPr>
              <a:t>katrora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brinjë</a:t>
            </a:r>
            <a:r>
              <a:rPr lang="en-US" sz="2400" dirty="0" smtClean="0">
                <a:latin typeface="Cambria" pitchFamily="18" charset="0"/>
              </a:rPr>
              <a:t> 1. Sa do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jetë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perimetri</a:t>
            </a:r>
            <a:r>
              <a:rPr lang="en-US" sz="2400" dirty="0" smtClean="0">
                <a:latin typeface="Cambria" pitchFamily="18" charset="0"/>
              </a:rPr>
              <a:t> i </a:t>
            </a:r>
            <a:r>
              <a:rPr lang="en-US" sz="2400" dirty="0" err="1" smtClean="0">
                <a:latin typeface="Cambria" pitchFamily="18" charset="0"/>
              </a:rPr>
              <a:t>figurës</a:t>
            </a:r>
            <a:r>
              <a:rPr lang="en-US" sz="2400" dirty="0" smtClean="0">
                <a:latin typeface="Cambria" pitchFamily="18" charset="0"/>
              </a:rPr>
              <a:t>?</a:t>
            </a:r>
            <a:endParaRPr lang="en-US" altLang="en-US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sp>
        <p:nvSpPr>
          <p:cNvPr id="7171" name="Text Box 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3038" y="4906503"/>
            <a:ext cx="4542391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9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172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064923" y="5987590"/>
            <a:ext cx="4542392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12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173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03038" y="5987590"/>
            <a:ext cx="4542391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11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174" name="Text Box 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036005" y="4906503"/>
            <a:ext cx="4542392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10</a:t>
            </a:r>
            <a:endParaRPr lang="en-US" altLang="en-US" sz="32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51" y="1291793"/>
            <a:ext cx="2199286" cy="229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</p:childTnLst>
        </p:cTn>
      </p:par>
    </p:tnLst>
    <p:bldLst>
      <p:bldP spid="7178" grpId="0" animBg="1"/>
      <p:bldP spid="7181" grpId="0" animBg="1"/>
      <p:bldP spid="28" grpId="0" animBg="1"/>
      <p:bldP spid="29" grpId="0" animBg="1"/>
      <p:bldP spid="7171" grpId="0"/>
      <p:bldP spid="7172" grpId="0"/>
      <p:bldP spid="7173" grpId="0"/>
      <p:bldP spid="7173" grpId="1"/>
      <p:bldP spid="7174" grpId="0"/>
      <p:bldP spid="71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23874" y="4918284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4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244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85760" y="5999371"/>
            <a:ext cx="3865755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5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245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923874" y="5999371"/>
            <a:ext cx="4129446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7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246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85760" y="4918284"/>
            <a:ext cx="3865755" cy="8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Cambria" pitchFamily="18" charset="0"/>
              </a:rPr>
              <a:t>3</a:t>
            </a:r>
            <a:endParaRPr lang="en-US" altLang="en-US" sz="3200" baseline="30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247" name="Oval 7">
            <a:hlinkClick r:id="" action="ppaction://noaction">
              <a:snd r:embed="rId7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>
            <a:hlinkClick r:id="rId8" action="ppaction://hlinksldjump">
              <a:snd r:embed="rId9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Oval 9">
            <a:hlinkClick r:id="rId10" action="ppaction://hlinksldjump">
              <a:snd r:embed="rId11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8078678" y="2808232"/>
            <a:ext cx="3013274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51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761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AutoShape 17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187233" y="389731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8" name="Oval 17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1" name="Oval 20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4" name="Oval 23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7" name="Oval 2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431591" y="75688"/>
            <a:ext cx="6510254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garë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skijimi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finale </a:t>
            </a:r>
            <a:r>
              <a:rPr lang="en-US" sz="2400" dirty="0" err="1" smtClean="0">
                <a:latin typeface="Cambria" pitchFamily="18" charset="0"/>
              </a:rPr>
              <a:t>kanë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marë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pjesë</a:t>
            </a:r>
            <a:r>
              <a:rPr lang="en-US" sz="2400" dirty="0" smtClean="0">
                <a:latin typeface="Cambria" pitchFamily="18" charset="0"/>
              </a:rPr>
              <a:t> 10 </a:t>
            </a:r>
            <a:r>
              <a:rPr lang="en-US" sz="2400" dirty="0" err="1" smtClean="0">
                <a:latin typeface="Cambria" pitchFamily="18" charset="0"/>
              </a:rPr>
              <a:t>garues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Numri</a:t>
            </a:r>
            <a:r>
              <a:rPr lang="en-US" sz="2400" dirty="0" smtClean="0">
                <a:latin typeface="Cambria" pitchFamily="18" charset="0"/>
              </a:rPr>
              <a:t> i </a:t>
            </a:r>
            <a:r>
              <a:rPr lang="en-US" sz="2400" dirty="0" err="1" smtClean="0">
                <a:latin typeface="Cambria" pitchFamily="18" charset="0"/>
              </a:rPr>
              <a:t>garuesve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aritur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finish pas </a:t>
            </a:r>
            <a:r>
              <a:rPr lang="en-US" sz="2400" dirty="0" err="1" smtClean="0">
                <a:latin typeface="Cambria" pitchFamily="18" charset="0"/>
              </a:rPr>
              <a:t>Agimit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është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për</a:t>
            </a:r>
            <a:r>
              <a:rPr lang="en-US" sz="2400" dirty="0" smtClean="0">
                <a:latin typeface="Cambria" pitchFamily="18" charset="0"/>
              </a:rPr>
              <a:t> 3 </a:t>
            </a:r>
            <a:r>
              <a:rPr lang="en-US" sz="2400" dirty="0" err="1" smtClean="0">
                <a:latin typeface="Cambria" pitchFamily="18" charset="0"/>
              </a:rPr>
              <a:t>më</a:t>
            </a:r>
            <a:r>
              <a:rPr lang="en-US" sz="2400" dirty="0" smtClean="0">
                <a:latin typeface="Cambria" pitchFamily="18" charset="0"/>
              </a:rPr>
              <a:t> i </a:t>
            </a:r>
            <a:r>
              <a:rPr lang="en-US" sz="2400" dirty="0" err="1" smtClean="0">
                <a:latin typeface="Cambria" pitchFamily="18" charset="0"/>
              </a:rPr>
              <a:t>madh</a:t>
            </a:r>
            <a:r>
              <a:rPr lang="en-US" sz="2400" dirty="0" smtClean="0">
                <a:latin typeface="Cambria" pitchFamily="18" charset="0"/>
              </a:rPr>
              <a:t> se </a:t>
            </a:r>
            <a:r>
              <a:rPr lang="en-US" sz="2400" dirty="0" err="1" smtClean="0">
                <a:latin typeface="Cambria" pitchFamily="18" charset="0"/>
              </a:rPr>
              <a:t>numri</a:t>
            </a:r>
            <a:r>
              <a:rPr lang="en-US" sz="2400" dirty="0" smtClean="0">
                <a:latin typeface="Cambria" pitchFamily="18" charset="0"/>
              </a:rPr>
              <a:t> i </a:t>
            </a:r>
            <a:r>
              <a:rPr lang="en-US" sz="2400" dirty="0" err="1" smtClean="0">
                <a:latin typeface="Cambria" pitchFamily="18" charset="0"/>
              </a:rPr>
              <a:t>garuesve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cilët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kanë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aritur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para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tij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finish. </a:t>
            </a:r>
            <a:r>
              <a:rPr lang="en-US" sz="2400" dirty="0" err="1" smtClean="0">
                <a:latin typeface="Cambria" pitchFamily="18" charset="0"/>
              </a:rPr>
              <a:t>Cilin</a:t>
            </a:r>
            <a:r>
              <a:rPr lang="en-US" sz="2400" dirty="0" smtClean="0">
                <a:latin typeface="Cambria" pitchFamily="18" charset="0"/>
              </a:rPr>
              <a:t> vend </a:t>
            </a:r>
            <a:r>
              <a:rPr lang="en-US" sz="2400" dirty="0" err="1" smtClean="0">
                <a:latin typeface="Cambria" pitchFamily="18" charset="0"/>
              </a:rPr>
              <a:t>ka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zënë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Agimi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këtë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garë</a:t>
            </a:r>
            <a:r>
              <a:rPr lang="en-US" sz="2400" dirty="0" smtClean="0">
                <a:latin typeface="Cambria" pitchFamily="18" charset="0"/>
              </a:rPr>
              <a:t>?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2052" name="Picture 4" descr="http://www.yllpress.com/fotografite/artikujt/pese_keshilla_per_shkuarjen_e_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23" y="1988840"/>
            <a:ext cx="3128212" cy="208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audio>
          </p:childTnLst>
        </p:cTn>
      </p:par>
    </p:tnLst>
    <p:bldLst>
      <p:bldP spid="10243" grpId="0"/>
      <p:bldP spid="10244" grpId="0"/>
      <p:bldP spid="10244" grpId="1"/>
      <p:bldP spid="10245" grpId="0"/>
      <p:bldP spid="10246" grpId="0"/>
      <p:bldP spid="10246" grpId="1"/>
      <p:bldP spid="10250" grpId="0" animBg="1"/>
      <p:bldP spid="10253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11772" y="4866393"/>
            <a:ext cx="4129446" cy="9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FF00"/>
                </a:solidFill>
                <a:latin typeface="Cambria" pitchFamily="18" charset="0"/>
              </a:rPr>
              <a:t>V</a:t>
            </a:r>
            <a:endParaRPr lang="en-US" alt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1268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73657" y="5931713"/>
            <a:ext cx="3966289" cy="9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FF00"/>
                </a:solidFill>
                <a:latin typeface="Cambria" pitchFamily="18" charset="0"/>
              </a:rPr>
              <a:t>A</a:t>
            </a:r>
            <a:endParaRPr lang="en-US" alt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1269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11772" y="5884416"/>
            <a:ext cx="4129446" cy="9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FF00"/>
                </a:solidFill>
                <a:latin typeface="Cambria" pitchFamily="18" charset="0"/>
              </a:rPr>
              <a:t>B</a:t>
            </a:r>
            <a:endParaRPr lang="en-US" altLang="en-US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Text Box 6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6373657" y="4859429"/>
                <a:ext cx="3966289" cy="909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G</m:t>
                      </m:r>
                    </m:oMath>
                  </m:oMathPara>
                </a14:m>
                <a:endParaRPr lang="en-US" altLang="en-US" sz="28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1270" name="Text Box 6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3657" y="4859429"/>
                <a:ext cx="3966289" cy="9093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1" name="Oval 7">
            <a:hlinkClick r:id="" action="ppaction://noaction">
              <a:snd r:embed="rId8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9" action="ppaction://hlinksldjump">
              <a:snd r:embed="rId10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9">
            <a:hlinkClick r:id="rId11" action="ppaction://hlinksldjump">
              <a:snd r:embed="rId12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8078678" y="2520201"/>
            <a:ext cx="3013274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75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430" y="-5556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043692" y="3957141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45239" y="89336"/>
            <a:ext cx="6510254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Arba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lëviz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me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biçikletë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në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park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si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në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fotografi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më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posht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Ajo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fillon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të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lëviz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nga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pika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S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në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drejtim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të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shigjetës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Në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udhëkryqin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e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parë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kthen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djathtas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pastaj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në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udhëkryqin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e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rradhës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kthen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majtas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pastaj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në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uthdëkriqin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e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rradhës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kthen</a:t>
            </a:r>
            <a:r>
              <a:rPr lang="en-US" sz="2000" i="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i="0" dirty="0" err="1" smtClean="0">
                <a:latin typeface="Cambria Math" pitchFamily="18" charset="0"/>
                <a:ea typeface="Cambria Math" pitchFamily="18" charset="0"/>
              </a:rPr>
              <a:t>djathas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pastaj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në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tjetren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kthen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majtas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dhe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kështu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me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rradhë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Cilën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shenjë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Arba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nuk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e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kalon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me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biçikletë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?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4" y="2228008"/>
            <a:ext cx="2533095" cy="2459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1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11267" grpId="0"/>
      <p:bldP spid="11267" grpId="1"/>
      <p:bldP spid="11268" grpId="0"/>
      <p:bldP spid="11269" grpId="0"/>
      <p:bldP spid="11269" grpId="1"/>
      <p:bldP spid="11270" grpId="0"/>
      <p:bldP spid="11274" grpId="0" animBg="1"/>
      <p:bldP spid="1127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3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888182" y="4885785"/>
                <a:ext cx="4129446" cy="839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9219" name="Text Box 3">
                <a:hlinkClick r:id="rId7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182" y="4885785"/>
                <a:ext cx="4129446" cy="8395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Text Box 4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6250067" y="5966872"/>
                <a:ext cx="4129447" cy="839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9220" name="Text Box 4">
                <a:hlinkClick r:id="rId7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0067" y="5966872"/>
                <a:ext cx="4129447" cy="8395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5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888182" y="5966871"/>
                <a:ext cx="4129446" cy="839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9221" name="Text Box 5">
                <a:hlinkClick r:id="" action="ppaction://hlinkshowjump?jump=nextslide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182" y="5966871"/>
                <a:ext cx="4129446" cy="8395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Text Box 6">
                <a:hlinkClick r:id="rId7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6250067" y="4885785"/>
                <a:ext cx="4129447" cy="839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altLang="en-US" sz="3200" baseline="30000" dirty="0">
                  <a:solidFill>
                    <a:srgbClr val="FFFF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9222" name="Text Box 6">
                <a:hlinkClick r:id="rId7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0067" y="4885785"/>
                <a:ext cx="4129447" cy="8395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Oval 7">
            <a:hlinkClick r:id="" action="ppaction://noaction">
              <a:snd r:embed="rId12" name="5050.WAV"/>
            </a:hlinkClick>
          </p:cNvPr>
          <p:cNvSpPr>
            <a:spLocks noChangeArrowheads="1"/>
          </p:cNvSpPr>
          <p:nvPr/>
        </p:nvSpPr>
        <p:spPr bwMode="auto">
          <a:xfrm>
            <a:off x="3559735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8">
            <a:hlinkClick r:id="rId13" action="ppaction://hlinksldjump">
              <a:snd r:embed="rId14" name="light.wav"/>
            </a:hlinkClick>
          </p:cNvPr>
          <p:cNvSpPr>
            <a:spLocks noChangeArrowheads="1"/>
          </p:cNvSpPr>
          <p:nvPr/>
        </p:nvSpPr>
        <p:spPr bwMode="auto">
          <a:xfrm>
            <a:off x="4995642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Oval 9">
            <a:hlinkClick r:id="rId15" action="ppaction://hlinksldjump">
              <a:snd r:embed="rId16" name="ff1.wav"/>
            </a:hlinkClick>
          </p:cNvPr>
          <p:cNvSpPr>
            <a:spLocks noChangeArrowheads="1"/>
          </p:cNvSpPr>
          <p:nvPr/>
        </p:nvSpPr>
        <p:spPr bwMode="auto">
          <a:xfrm>
            <a:off x="6421861" y="4221164"/>
            <a:ext cx="1317702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8078678" y="2218512"/>
            <a:ext cx="3013274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37205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708" y="0"/>
            <a:ext cx="47476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261507" y="7089775"/>
            <a:ext cx="275167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AutoShape 16">
            <a:hlinkClick r:id="" action="ppaction://macro?name=sort_rand" highlightClick="1"/>
          </p:cNvPr>
          <p:cNvSpPr>
            <a:spLocks noChangeArrowheads="1"/>
          </p:cNvSpPr>
          <p:nvPr/>
        </p:nvSpPr>
        <p:spPr bwMode="auto">
          <a:xfrm>
            <a:off x="-1099335" y="4113213"/>
            <a:ext cx="965023" cy="2159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9730" y="4992208"/>
            <a:ext cx="888808" cy="646331"/>
            <a:chOff x="258451" y="4992207"/>
            <a:chExt cx="728137" cy="646331"/>
          </a:xfrm>
        </p:grpSpPr>
        <p:sp>
          <p:nvSpPr>
            <p:cNvPr id="17" name="Oval 16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7633" y="6056771"/>
            <a:ext cx="888808" cy="646331"/>
            <a:chOff x="258451" y="4992207"/>
            <a:chExt cx="728137" cy="646331"/>
          </a:xfrm>
        </p:grpSpPr>
        <p:sp>
          <p:nvSpPr>
            <p:cNvPr id="20" name="Oval 19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1515" y="4958467"/>
            <a:ext cx="888808" cy="646331"/>
            <a:chOff x="258451" y="4992207"/>
            <a:chExt cx="728137" cy="646331"/>
          </a:xfrm>
        </p:grpSpPr>
        <p:sp>
          <p:nvSpPr>
            <p:cNvPr id="23" name="Oval 22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41487" y="6023030"/>
            <a:ext cx="888808" cy="646331"/>
            <a:chOff x="258451" y="4992207"/>
            <a:chExt cx="728137" cy="646331"/>
          </a:xfrm>
        </p:grpSpPr>
        <p:sp>
          <p:nvSpPr>
            <p:cNvPr id="26" name="Oval 25"/>
            <p:cNvSpPr/>
            <p:nvPr/>
          </p:nvSpPr>
          <p:spPr>
            <a:xfrm>
              <a:off x="258451" y="5034912"/>
              <a:ext cx="728137" cy="59651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1034" y="4992207"/>
              <a:ext cx="4244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3329" y="59139"/>
            <a:ext cx="1318913" cy="584775"/>
          </a:xfrm>
          <a:prstGeom prst="rect">
            <a:avLst/>
          </a:prstGeom>
          <a:solidFill>
            <a:srgbClr val="00B05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45239" y="79456"/>
            <a:ext cx="6510254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err="1" smtClean="0">
                <a:latin typeface="Cambria" pitchFamily="18" charset="0"/>
              </a:rPr>
              <a:t>Florinda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dëshiron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formon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kub</a:t>
            </a:r>
            <a:r>
              <a:rPr lang="en-US" sz="2400" dirty="0" smtClean="0">
                <a:latin typeface="Cambria" pitchFamily="18" charset="0"/>
              </a:rPr>
              <a:t> me </a:t>
            </a:r>
            <a:r>
              <a:rPr lang="en-US" sz="2400" dirty="0" err="1" smtClean="0">
                <a:latin typeface="Cambria" pitchFamily="18" charset="0"/>
              </a:rPr>
              <a:t>rrtjetin</a:t>
            </a:r>
            <a:r>
              <a:rPr lang="en-US" sz="2400" dirty="0" smtClean="0">
                <a:latin typeface="Cambria" pitchFamily="18" charset="0"/>
              </a:rPr>
              <a:t> e </a:t>
            </a:r>
            <a:r>
              <a:rPr lang="en-US" sz="2400" dirty="0" err="1" smtClean="0">
                <a:latin typeface="Cambria" pitchFamily="18" charset="0"/>
              </a:rPr>
              <a:t>vizatuar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parë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Gabimisht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vizatuar</a:t>
            </a:r>
            <a:r>
              <a:rPr lang="en-US" sz="2400" dirty="0" smtClean="0">
                <a:latin typeface="Cambria" pitchFamily="18" charset="0"/>
              </a:rPr>
              <a:t> 7 </a:t>
            </a:r>
            <a:r>
              <a:rPr lang="en-US" sz="2400" dirty="0" err="1" smtClean="0">
                <a:latin typeface="Cambria" pitchFamily="18" charset="0"/>
              </a:rPr>
              <a:t>katrorë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në</a:t>
            </a:r>
            <a:r>
              <a:rPr lang="en-US" sz="2400" dirty="0" smtClean="0">
                <a:latin typeface="Cambria" pitchFamily="18" charset="0"/>
              </a:rPr>
              <a:t> vend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vizatojë</a:t>
            </a:r>
            <a:r>
              <a:rPr lang="en-US" sz="2400" dirty="0" smtClean="0">
                <a:latin typeface="Cambria" pitchFamily="18" charset="0"/>
              </a:rPr>
              <a:t> 6 </a:t>
            </a:r>
            <a:r>
              <a:rPr lang="en-US" sz="2400" dirty="0" err="1" smtClean="0">
                <a:latin typeface="Cambria" pitchFamily="18" charset="0"/>
              </a:rPr>
              <a:t>katrorë</a:t>
            </a:r>
            <a:r>
              <a:rPr lang="en-US" sz="2400" dirty="0" smtClean="0">
                <a:latin typeface="Cambria" pitchFamily="18" charset="0"/>
              </a:rPr>
              <a:t>. </a:t>
            </a:r>
            <a:r>
              <a:rPr lang="en-US" sz="2400" dirty="0" err="1" smtClean="0">
                <a:latin typeface="Cambria" pitchFamily="18" charset="0"/>
              </a:rPr>
              <a:t>Cilin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katror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Florinda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patjetër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duhet</a:t>
            </a:r>
            <a:r>
              <a:rPr lang="en-US" sz="2400" dirty="0" smtClean="0">
                <a:latin typeface="Cambria" pitchFamily="18" charset="0"/>
              </a:rPr>
              <a:t> ta </a:t>
            </a:r>
            <a:r>
              <a:rPr lang="en-US" sz="2400" dirty="0" err="1" smtClean="0">
                <a:latin typeface="Cambria" pitchFamily="18" charset="0"/>
              </a:rPr>
              <a:t>largojë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ashtu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që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formojë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kubin</a:t>
            </a:r>
            <a:r>
              <a:rPr lang="en-US" sz="2400" dirty="0" smtClean="0">
                <a:latin typeface="Cambria" pitchFamily="18" charset="0"/>
              </a:rPr>
              <a:t> ?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878022" y="5514080"/>
            <a:ext cx="14473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070 538 265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GORA_C</a:t>
            </a:r>
            <a:r>
              <a:rPr lang="en-US" altLang="en-US" sz="1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omputers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8"/>
          <a:stretch/>
        </p:blipFill>
        <p:spPr bwMode="auto">
          <a:xfrm>
            <a:off x="1351345" y="2060848"/>
            <a:ext cx="2115187" cy="260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sndAc>
      <p:stSnd>
        <p:snd r:embed="rId5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9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audio>
              <p:cMediaNode vol="28000"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2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  <p:bldLst>
      <p:bldP spid="9219" grpId="0"/>
      <p:bldP spid="9219" grpId="1"/>
      <p:bldP spid="9220" grpId="0"/>
      <p:bldP spid="9220" grpId="1"/>
      <p:bldP spid="9221" grpId="0"/>
      <p:bldP spid="9222" grpId="0"/>
      <p:bldP spid="9226" grpId="0" animBg="1"/>
      <p:bldP spid="9229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1065</Words>
  <Application>Microsoft Office PowerPoint</Application>
  <PresentationFormat>Custom</PresentationFormat>
  <Paragraphs>278</Paragraphs>
  <Slides>33</Slides>
  <Notes>17</Notes>
  <HiddenSlides>0</HiddenSlides>
  <MMClips>31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Mendoj se përgjigja e saktë është</vt:lpstr>
      <vt:lpstr>Mendoj se përgjigja e saktë është</vt:lpstr>
      <vt:lpstr>Mendoj se përgjigja e saktë është</vt:lpstr>
      <vt:lpstr>Mendoj se përgjigja e saktë është</vt:lpstr>
      <vt:lpstr>Mendoj se përgjigja e saktë është</vt:lpstr>
      <vt:lpstr>Audience A</vt:lpstr>
      <vt:lpstr>Audience B</vt:lpstr>
      <vt:lpstr>Audience C</vt:lpstr>
      <vt:lpstr>Audience D</vt:lpstr>
      <vt:lpstr>Audience Draw</vt:lpstr>
      <vt:lpstr>NUK FITUAT ASGJË HUMBËT LOJËN</vt:lpstr>
      <vt:lpstr>E kaluat shkallën e parë JU FITUAT 1000 £</vt:lpstr>
      <vt:lpstr>E kaluat shkallën e dytë JU FITUAT 32000 £</vt:lpstr>
      <vt:lpstr>BRAVOOO JU FITUAT 1000000 £</vt:lpstr>
      <vt:lpstr>PowerPoint Presentation</vt:lpstr>
      <vt:lpstr>PowerPoint Presentation</vt:lpstr>
      <vt:lpstr>PowerPoint Presentation</vt:lpstr>
    </vt:vector>
  </TitlesOfParts>
  <Company>Rexhep Alili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GORA_Computers</dc:creator>
  <dc:description>Tel. 078 438 265</dc:description>
  <cp:lastModifiedBy>GORA_Computers</cp:lastModifiedBy>
  <cp:revision>281</cp:revision>
  <dcterms:created xsi:type="dcterms:W3CDTF">2005-10-11T22:23:57Z</dcterms:created>
  <dcterms:modified xsi:type="dcterms:W3CDTF">2019-01-12T12:01:25Z</dcterms:modified>
</cp:coreProperties>
</file>